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8" r:id="rId5"/>
    <p:sldId id="270" r:id="rId6"/>
    <p:sldId id="262" r:id="rId7"/>
    <p:sldId id="296" r:id="rId8"/>
    <p:sldId id="297" r:id="rId9"/>
    <p:sldId id="298" r:id="rId10"/>
    <p:sldId id="267" r:id="rId11"/>
    <p:sldId id="259" r:id="rId12"/>
    <p:sldId id="301" r:id="rId13"/>
    <p:sldId id="302" r:id="rId14"/>
    <p:sldId id="303" r:id="rId15"/>
    <p:sldId id="304" r:id="rId16"/>
    <p:sldId id="305" r:id="rId17"/>
    <p:sldId id="306" r:id="rId18"/>
    <p:sldId id="308" r:id="rId19"/>
    <p:sldId id="309" r:id="rId20"/>
    <p:sldId id="310" r:id="rId21"/>
    <p:sldId id="314" r:id="rId22"/>
    <p:sldId id="315" r:id="rId23"/>
    <p:sldId id="316" r:id="rId24"/>
    <p:sldId id="317" r:id="rId25"/>
    <p:sldId id="321" r:id="rId26"/>
    <p:sldId id="318" r:id="rId27"/>
    <p:sldId id="319" r:id="rId28"/>
    <p:sldId id="320" r:id="rId29"/>
    <p:sldId id="323" r:id="rId30"/>
    <p:sldId id="322" r:id="rId31"/>
    <p:sldId id="31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D8938F-3D99-4412-8E9F-FA2A35017A77}">
          <p14:sldIdLst>
            <p14:sldId id="256"/>
            <p14:sldId id="258"/>
          </p14:sldIdLst>
        </p14:section>
        <p14:section name="Quick Zoom" id="{C09EE43F-66B3-42BA-8C13-883CB3CD9EB4}">
          <p14:sldIdLst>
            <p14:sldId id="260"/>
            <p14:sldId id="268"/>
            <p14:sldId id="270"/>
          </p14:sldIdLst>
        </p14:section>
        <p14:section name="Continuation" id="{B0566B07-E344-4F3A-BC59-90B023AB66CD}">
          <p14:sldIdLst>
            <p14:sldId id="262"/>
            <p14:sldId id="296"/>
            <p14:sldId id="297"/>
            <p14:sldId id="298"/>
            <p14:sldId id="267"/>
            <p14:sldId id="259"/>
            <p14:sldId id="301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  <p14:sldId id="314"/>
            <p14:sldId id="315"/>
            <p14:sldId id="316"/>
            <p14:sldId id="317"/>
            <p14:sldId id="321"/>
            <p14:sldId id="318"/>
            <p14:sldId id="319"/>
            <p14:sldId id="320"/>
            <p14:sldId id="323"/>
            <p14:sldId id="32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00"/>
    <a:srgbClr val="1E1E1E"/>
    <a:srgbClr val="3D3D3D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74936-AEE0-4A09-AA68-78F689A4378A}" v="40" dt="2025-03-02T18:52:33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4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élix Egan" userId="3799b83a-be0e-4691-8b39-e1dda4d04cc5" providerId="ADAL" clId="{C1AD1445-21A3-423C-8A7E-23DD914FDA2B}"/>
    <pc:docChg chg="modSld">
      <pc:chgData name="Félix Egan" userId="3799b83a-be0e-4691-8b39-e1dda4d04cc5" providerId="ADAL" clId="{C1AD1445-21A3-423C-8A7E-23DD914FDA2B}" dt="2025-01-20T20:04:12.456" v="7" actId="20577"/>
      <pc:docMkLst>
        <pc:docMk/>
      </pc:docMkLst>
      <pc:sldChg chg="modSp mod">
        <pc:chgData name="Félix Egan" userId="3799b83a-be0e-4691-8b39-e1dda4d04cc5" providerId="ADAL" clId="{C1AD1445-21A3-423C-8A7E-23DD914FDA2B}" dt="2025-01-20T20:04:12.456" v="7" actId="20577"/>
        <pc:sldMkLst>
          <pc:docMk/>
          <pc:sldMk cId="754721751" sldId="256"/>
        </pc:sldMkLst>
        <pc:spChg chg="mod">
          <ac:chgData name="Félix Egan" userId="3799b83a-be0e-4691-8b39-e1dda4d04cc5" providerId="ADAL" clId="{C1AD1445-21A3-423C-8A7E-23DD914FDA2B}" dt="2025-01-20T20:04:12.456" v="7" actId="20577"/>
          <ac:spMkLst>
            <pc:docMk/>
            <pc:sldMk cId="754721751" sldId="256"/>
            <ac:spMk id="3" creationId="{C5EB4CF8-1662-4D9E-97A3-241FEB818A2F}"/>
          </ac:spMkLst>
        </pc:spChg>
      </pc:sldChg>
    </pc:docChg>
  </pc:docChgLst>
  <pc:docChgLst>
    <pc:chgData name="Laurent Sarrazin" userId="S::sarrala187@etu.classomption.qc.ca::1a7c01a0-5bdc-4795-99ed-621acc83c4d3" providerId="AD" clId="Web-{32531D87-58DB-91E8-1D1B-A10F4227D055}"/>
    <pc:docChg chg="modSld">
      <pc:chgData name="Laurent Sarrazin" userId="S::sarrala187@etu.classomption.qc.ca::1a7c01a0-5bdc-4795-99ed-621acc83c4d3" providerId="AD" clId="Web-{32531D87-58DB-91E8-1D1B-A10F4227D055}" dt="2024-04-25T02:58:05.077" v="33" actId="20577"/>
      <pc:docMkLst>
        <pc:docMk/>
      </pc:docMkLst>
      <pc:sldChg chg="addSp delSp modSp">
        <pc:chgData name="Laurent Sarrazin" userId="S::sarrala187@etu.classomption.qc.ca::1a7c01a0-5bdc-4795-99ed-621acc83c4d3" providerId="AD" clId="Web-{32531D87-58DB-91E8-1D1B-A10F4227D055}" dt="2024-04-25T02:58:05.077" v="33" actId="20577"/>
        <pc:sldMkLst>
          <pc:docMk/>
          <pc:sldMk cId="1121396019" sldId="257"/>
        </pc:sldMkLst>
      </pc:sldChg>
    </pc:docChg>
  </pc:docChgLst>
  <pc:docChgLst>
    <pc:chgData name="Laurent Sarrazin" userId="S::sarrala187@etu.classomption.qc.ca::1a7c01a0-5bdc-4795-99ed-621acc83c4d3" providerId="AD" clId="Web-{5C9D40E9-C353-63F5-9BC5-DB4B228EB3F3}"/>
    <pc:docChg chg="addSld delSld modSld sldOrd">
      <pc:chgData name="Laurent Sarrazin" userId="S::sarrala187@etu.classomption.qc.ca::1a7c01a0-5bdc-4795-99ed-621acc83c4d3" providerId="AD" clId="Web-{5C9D40E9-C353-63F5-9BC5-DB4B228EB3F3}" dt="2024-04-25T03:53:22.885" v="585" actId="20577"/>
      <pc:docMkLst>
        <pc:docMk/>
      </pc:docMkLst>
      <pc:sldChg chg="modSp ord">
        <pc:chgData name="Laurent Sarrazin" userId="S::sarrala187@etu.classomption.qc.ca::1a7c01a0-5bdc-4795-99ed-621acc83c4d3" providerId="AD" clId="Web-{5C9D40E9-C353-63F5-9BC5-DB4B228EB3F3}" dt="2024-04-25T03:04:59.848" v="3"/>
        <pc:sldMkLst>
          <pc:docMk/>
          <pc:sldMk cId="1121396019" sldId="257"/>
        </pc:sldMkLst>
      </pc:sldChg>
      <pc:sldChg chg="addSp delSp modSp new">
        <pc:chgData name="Laurent Sarrazin" userId="S::sarrala187@etu.classomption.qc.ca::1a7c01a0-5bdc-4795-99ed-621acc83c4d3" providerId="AD" clId="Web-{5C9D40E9-C353-63F5-9BC5-DB4B228EB3F3}" dt="2024-04-25T03:49:12.022" v="486" actId="1076"/>
        <pc:sldMkLst>
          <pc:docMk/>
          <pc:sldMk cId="313025350" sldId="271"/>
        </pc:sldMkLst>
      </pc:sldChg>
      <pc:sldChg chg="del">
        <pc:chgData name="Laurent Sarrazin" userId="S::sarrala187@etu.classomption.qc.ca::1a7c01a0-5bdc-4795-99ed-621acc83c4d3" providerId="AD" clId="Web-{5C9D40E9-C353-63F5-9BC5-DB4B228EB3F3}" dt="2024-04-25T03:05:03.364" v="4"/>
        <pc:sldMkLst>
          <pc:docMk/>
          <pc:sldMk cId="673569196" sldId="271"/>
        </pc:sldMkLst>
      </pc:sldChg>
      <pc:sldChg chg="new del ord">
        <pc:chgData name="Laurent Sarrazin" userId="S::sarrala187@etu.classomption.qc.ca::1a7c01a0-5bdc-4795-99ed-621acc83c4d3" providerId="AD" clId="Web-{5C9D40E9-C353-63F5-9BC5-DB4B228EB3F3}" dt="2024-04-25T03:05:05.489" v="5"/>
        <pc:sldMkLst>
          <pc:docMk/>
          <pc:sldMk cId="876821558" sldId="272"/>
        </pc:sldMkLst>
      </pc:sldChg>
      <pc:sldChg chg="add del replId">
        <pc:chgData name="Laurent Sarrazin" userId="S::sarrala187@etu.classomption.qc.ca::1a7c01a0-5bdc-4795-99ed-621acc83c4d3" providerId="AD" clId="Web-{5C9D40E9-C353-63F5-9BC5-DB4B228EB3F3}" dt="2024-04-25T03:33:16.058" v="392"/>
        <pc:sldMkLst>
          <pc:docMk/>
          <pc:sldMk cId="2732962040" sldId="272"/>
        </pc:sldMkLst>
      </pc:sldChg>
      <pc:sldChg chg="addSp delSp modSp new">
        <pc:chgData name="Laurent Sarrazin" userId="S::sarrala187@etu.classomption.qc.ca::1a7c01a0-5bdc-4795-99ed-621acc83c4d3" providerId="AD" clId="Web-{5C9D40E9-C353-63F5-9BC5-DB4B228EB3F3}" dt="2024-04-25T03:49:43.741" v="498"/>
        <pc:sldMkLst>
          <pc:docMk/>
          <pc:sldMk cId="3129360769" sldId="272"/>
        </pc:sldMkLst>
      </pc:sldChg>
      <pc:sldChg chg="add replId">
        <pc:chgData name="Laurent Sarrazin" userId="S::sarrala187@etu.classomption.qc.ca::1a7c01a0-5bdc-4795-99ed-621acc83c4d3" providerId="AD" clId="Web-{5C9D40E9-C353-63F5-9BC5-DB4B228EB3F3}" dt="2024-04-25T03:49:39.038" v="496"/>
        <pc:sldMkLst>
          <pc:docMk/>
          <pc:sldMk cId="4137436738" sldId="273"/>
        </pc:sldMkLst>
      </pc:sldChg>
      <pc:sldChg chg="modSp new">
        <pc:chgData name="Laurent Sarrazin" userId="S::sarrala187@etu.classomption.qc.ca::1a7c01a0-5bdc-4795-99ed-621acc83c4d3" providerId="AD" clId="Web-{5C9D40E9-C353-63F5-9BC5-DB4B228EB3F3}" dt="2024-04-25T03:49:50.492" v="501" actId="20577"/>
        <pc:sldMkLst>
          <pc:docMk/>
          <pc:sldMk cId="3491069709" sldId="274"/>
        </pc:sldMkLst>
      </pc:sldChg>
      <pc:sldChg chg="add replId">
        <pc:chgData name="Laurent Sarrazin" userId="S::sarrala187@etu.classomption.qc.ca::1a7c01a0-5bdc-4795-99ed-621acc83c4d3" providerId="AD" clId="Web-{5C9D40E9-C353-63F5-9BC5-DB4B228EB3F3}" dt="2024-04-25T03:49:56.632" v="502"/>
        <pc:sldMkLst>
          <pc:docMk/>
          <pc:sldMk cId="2835322200" sldId="275"/>
        </pc:sldMkLst>
      </pc:sldChg>
      <pc:sldChg chg="modSp new">
        <pc:chgData name="Laurent Sarrazin" userId="S::sarrala187@etu.classomption.qc.ca::1a7c01a0-5bdc-4795-99ed-621acc83c4d3" providerId="AD" clId="Web-{5C9D40E9-C353-63F5-9BC5-DB4B228EB3F3}" dt="2024-04-25T03:50:15.117" v="509" actId="20577"/>
        <pc:sldMkLst>
          <pc:docMk/>
          <pc:sldMk cId="749788670" sldId="276"/>
        </pc:sldMkLst>
      </pc:sldChg>
      <pc:sldChg chg="add replId">
        <pc:chgData name="Laurent Sarrazin" userId="S::sarrala187@etu.classomption.qc.ca::1a7c01a0-5bdc-4795-99ed-621acc83c4d3" providerId="AD" clId="Web-{5C9D40E9-C353-63F5-9BC5-DB4B228EB3F3}" dt="2024-04-25T03:50:01.398" v="504"/>
        <pc:sldMkLst>
          <pc:docMk/>
          <pc:sldMk cId="309978019" sldId="277"/>
        </pc:sldMkLst>
      </pc:sldChg>
      <pc:sldChg chg="modSp new">
        <pc:chgData name="Laurent Sarrazin" userId="S::sarrala187@etu.classomption.qc.ca::1a7c01a0-5bdc-4795-99ed-621acc83c4d3" providerId="AD" clId="Web-{5C9D40E9-C353-63F5-9BC5-DB4B228EB3F3}" dt="2024-04-25T03:50:22.789" v="511" actId="20577"/>
        <pc:sldMkLst>
          <pc:docMk/>
          <pc:sldMk cId="2591742161" sldId="278"/>
        </pc:sldMkLst>
      </pc:sldChg>
      <pc:sldChg chg="addSp delSp modSp add replId">
        <pc:chgData name="Laurent Sarrazin" userId="S::sarrala187@etu.classomption.qc.ca::1a7c01a0-5bdc-4795-99ed-621acc83c4d3" providerId="AD" clId="Web-{5C9D40E9-C353-63F5-9BC5-DB4B228EB3F3}" dt="2024-04-25T03:51:45.337" v="537"/>
        <pc:sldMkLst>
          <pc:docMk/>
          <pc:sldMk cId="2653963383" sldId="279"/>
        </pc:sldMkLst>
      </pc:sldChg>
      <pc:sldChg chg="addSp delSp modSp new">
        <pc:chgData name="Laurent Sarrazin" userId="S::sarrala187@etu.classomption.qc.ca::1a7c01a0-5bdc-4795-99ed-621acc83c4d3" providerId="AD" clId="Web-{5C9D40E9-C353-63F5-9BC5-DB4B228EB3F3}" dt="2024-04-25T03:51:27.836" v="533"/>
        <pc:sldMkLst>
          <pc:docMk/>
          <pc:sldMk cId="3689114952" sldId="280"/>
        </pc:sldMkLst>
      </pc:sldChg>
      <pc:sldChg chg="modSp new">
        <pc:chgData name="Laurent Sarrazin" userId="S::sarrala187@etu.classomption.qc.ca::1a7c01a0-5bdc-4795-99ed-621acc83c4d3" providerId="AD" clId="Web-{5C9D40E9-C353-63F5-9BC5-DB4B228EB3F3}" dt="2024-04-25T03:52:16.071" v="556" actId="20577"/>
        <pc:sldMkLst>
          <pc:docMk/>
          <pc:sldMk cId="4131916065" sldId="281"/>
        </pc:sldMkLst>
      </pc:sldChg>
      <pc:sldChg chg="add replId">
        <pc:chgData name="Laurent Sarrazin" userId="S::sarrala187@etu.classomption.qc.ca::1a7c01a0-5bdc-4795-99ed-621acc83c4d3" providerId="AD" clId="Web-{5C9D40E9-C353-63F5-9BC5-DB4B228EB3F3}" dt="2024-04-25T03:51:52.805" v="538"/>
        <pc:sldMkLst>
          <pc:docMk/>
          <pc:sldMk cId="2937342494" sldId="282"/>
        </pc:sldMkLst>
      </pc:sldChg>
      <pc:sldChg chg="add replId">
        <pc:chgData name="Laurent Sarrazin" userId="S::sarrala187@etu.classomption.qc.ca::1a7c01a0-5bdc-4795-99ed-621acc83c4d3" providerId="AD" clId="Web-{5C9D40E9-C353-63F5-9BC5-DB4B228EB3F3}" dt="2024-04-25T03:51:57.056" v="539"/>
        <pc:sldMkLst>
          <pc:docMk/>
          <pc:sldMk cId="2942751596" sldId="283"/>
        </pc:sldMkLst>
      </pc:sldChg>
      <pc:sldChg chg="modSp new">
        <pc:chgData name="Laurent Sarrazin" userId="S::sarrala187@etu.classomption.qc.ca::1a7c01a0-5bdc-4795-99ed-621acc83c4d3" providerId="AD" clId="Web-{5C9D40E9-C353-63F5-9BC5-DB4B228EB3F3}" dt="2024-04-25T03:53:05.947" v="579" actId="20577"/>
        <pc:sldMkLst>
          <pc:docMk/>
          <pc:sldMk cId="808713084" sldId="284"/>
        </pc:sldMkLst>
      </pc:sldChg>
      <pc:sldChg chg="add replId">
        <pc:chgData name="Laurent Sarrazin" userId="S::sarrala187@etu.classomption.qc.ca::1a7c01a0-5bdc-4795-99ed-621acc83c4d3" providerId="AD" clId="Web-{5C9D40E9-C353-63F5-9BC5-DB4B228EB3F3}" dt="2024-04-25T03:53:11.259" v="580"/>
        <pc:sldMkLst>
          <pc:docMk/>
          <pc:sldMk cId="4067524316" sldId="285"/>
        </pc:sldMkLst>
      </pc:sldChg>
      <pc:sldChg chg="modSp new">
        <pc:chgData name="Laurent Sarrazin" userId="S::sarrala187@etu.classomption.qc.ca::1a7c01a0-5bdc-4795-99ed-621acc83c4d3" providerId="AD" clId="Web-{5C9D40E9-C353-63F5-9BC5-DB4B228EB3F3}" dt="2024-04-25T03:53:22.885" v="585" actId="20577"/>
        <pc:sldMkLst>
          <pc:docMk/>
          <pc:sldMk cId="2782020417" sldId="286"/>
        </pc:sldMkLst>
      </pc:sldChg>
    </pc:docChg>
  </pc:docChgLst>
  <pc:docChgLst>
    <pc:chgData name="Félix Egan" userId="3799b83a-be0e-4691-8b39-e1dda4d04cc5" providerId="ADAL" clId="{61E74936-AEE0-4A09-AA68-78F689A4378A}"/>
    <pc:docChg chg="undo custSel addSld delSld modSld sldOrd addSection modSection">
      <pc:chgData name="Félix Egan" userId="3799b83a-be0e-4691-8b39-e1dda4d04cc5" providerId="ADAL" clId="{61E74936-AEE0-4A09-AA68-78F689A4378A}" dt="2025-03-05T18:08:42.509" v="425" actId="47"/>
      <pc:docMkLst>
        <pc:docMk/>
      </pc:docMkLst>
      <pc:sldChg chg="modSp mod">
        <pc:chgData name="Félix Egan" userId="3799b83a-be0e-4691-8b39-e1dda4d04cc5" providerId="ADAL" clId="{61E74936-AEE0-4A09-AA68-78F689A4378A}" dt="2025-02-28T18:46:47.056" v="133" actId="20577"/>
        <pc:sldMkLst>
          <pc:docMk/>
          <pc:sldMk cId="754721751" sldId="256"/>
        </pc:sldMkLst>
        <pc:spChg chg="mod">
          <ac:chgData name="Félix Egan" userId="3799b83a-be0e-4691-8b39-e1dda4d04cc5" providerId="ADAL" clId="{61E74936-AEE0-4A09-AA68-78F689A4378A}" dt="2025-02-28T18:46:47.056" v="133" actId="20577"/>
          <ac:spMkLst>
            <pc:docMk/>
            <pc:sldMk cId="754721751" sldId="256"/>
            <ac:spMk id="3" creationId="{C5EB4CF8-1662-4D9E-97A3-241FEB818A2F}"/>
          </ac:spMkLst>
        </pc:spChg>
      </pc:sldChg>
      <pc:sldChg chg="modTransition">
        <pc:chgData name="Félix Egan" userId="3799b83a-be0e-4691-8b39-e1dda4d04cc5" providerId="ADAL" clId="{61E74936-AEE0-4A09-AA68-78F689A4378A}" dt="2025-03-02T18:42:04.642" v="151"/>
        <pc:sldMkLst>
          <pc:docMk/>
          <pc:sldMk cId="3642452649" sldId="258"/>
        </pc:sldMkLst>
      </pc:sldChg>
      <pc:sldChg chg="addSp modSp mod">
        <pc:chgData name="Félix Egan" userId="3799b83a-be0e-4691-8b39-e1dda4d04cc5" providerId="ADAL" clId="{61E74936-AEE0-4A09-AA68-78F689A4378A}" dt="2025-03-02T18:48:24.728" v="374" actId="164"/>
        <pc:sldMkLst>
          <pc:docMk/>
          <pc:sldMk cId="2740018749" sldId="259"/>
        </pc:sldMkLst>
        <pc:spChg chg="add mod ord">
          <ac:chgData name="Félix Egan" userId="3799b83a-be0e-4691-8b39-e1dda4d04cc5" providerId="ADAL" clId="{61E74936-AEE0-4A09-AA68-78F689A4378A}" dt="2025-03-02T18:48:24.728" v="374" actId="164"/>
          <ac:spMkLst>
            <pc:docMk/>
            <pc:sldMk cId="2740018749" sldId="259"/>
            <ac:spMk id="2" creationId="{C3447DDE-704E-CC0C-BF38-108072A5A983}"/>
          </ac:spMkLst>
        </pc:spChg>
        <pc:picChg chg="mod">
          <ac:chgData name="Félix Egan" userId="3799b83a-be0e-4691-8b39-e1dda4d04cc5" providerId="ADAL" clId="{61E74936-AEE0-4A09-AA68-78F689A4378A}" dt="2025-03-02T18:48:24.728" v="374" actId="164"/>
          <ac:picMkLst>
            <pc:docMk/>
            <pc:sldMk cId="2740018749" sldId="259"/>
            <ac:picMk id="11" creationId="{E125FC44-772C-4F2F-915D-81077271767C}"/>
          </ac:picMkLst>
        </pc:picChg>
        <pc:picChg chg="mod">
          <ac:chgData name="Félix Egan" userId="3799b83a-be0e-4691-8b39-e1dda4d04cc5" providerId="ADAL" clId="{61E74936-AEE0-4A09-AA68-78F689A4378A}" dt="2025-03-02T18:48:24.728" v="374" actId="164"/>
          <ac:picMkLst>
            <pc:docMk/>
            <pc:sldMk cId="2740018749" sldId="259"/>
            <ac:picMk id="13" creationId="{3D64C887-88FE-4A4F-9D14-B9DAB5BA39DA}"/>
          </ac:picMkLst>
        </pc:picChg>
      </pc:sldChg>
      <pc:sldChg chg="ord modTransition">
        <pc:chgData name="Félix Egan" userId="3799b83a-be0e-4691-8b39-e1dda4d04cc5" providerId="ADAL" clId="{61E74936-AEE0-4A09-AA68-78F689A4378A}" dt="2025-03-02T18:43:34.401" v="162"/>
        <pc:sldMkLst>
          <pc:docMk/>
          <pc:sldMk cId="1317356204" sldId="260"/>
        </pc:sldMkLst>
      </pc:sldChg>
      <pc:sldChg chg="ord">
        <pc:chgData name="Félix Egan" userId="3799b83a-be0e-4691-8b39-e1dda4d04cc5" providerId="ADAL" clId="{61E74936-AEE0-4A09-AA68-78F689A4378A}" dt="2025-03-02T18:44:32.356" v="168"/>
        <pc:sldMkLst>
          <pc:docMk/>
          <pc:sldMk cId="931734226" sldId="262"/>
        </pc:sldMkLst>
      </pc:sldChg>
      <pc:sldChg chg="addSp modSp mod modAnim">
        <pc:chgData name="Félix Egan" userId="3799b83a-be0e-4691-8b39-e1dda4d04cc5" providerId="ADAL" clId="{61E74936-AEE0-4A09-AA68-78F689A4378A}" dt="2025-03-02T18:50:00.753" v="415" actId="1038"/>
        <pc:sldMkLst>
          <pc:docMk/>
          <pc:sldMk cId="3188105655" sldId="267"/>
        </pc:sldMkLst>
        <pc:spChg chg="add mod">
          <ac:chgData name="Félix Egan" userId="3799b83a-be0e-4691-8b39-e1dda4d04cc5" providerId="ADAL" clId="{61E74936-AEE0-4A09-AA68-78F689A4378A}" dt="2025-03-02T18:50:00.753" v="415" actId="1038"/>
          <ac:spMkLst>
            <pc:docMk/>
            <pc:sldMk cId="3188105655" sldId="267"/>
            <ac:spMk id="2" creationId="{431A5B6A-3375-3EA6-722C-24000E0A25AA}"/>
          </ac:spMkLst>
        </pc:spChg>
        <pc:spChg chg="mod">
          <ac:chgData name="Félix Egan" userId="3799b83a-be0e-4691-8b39-e1dda4d04cc5" providerId="ADAL" clId="{61E74936-AEE0-4A09-AA68-78F689A4378A}" dt="2025-03-02T18:47:16.432" v="271"/>
          <ac:spMkLst>
            <pc:docMk/>
            <pc:sldMk cId="3188105655" sldId="267"/>
            <ac:spMk id="4" creationId="{10F0B20D-FFC8-8DA6-43F6-735A199FE48E}"/>
          </ac:spMkLst>
        </pc:spChg>
        <pc:grpChg chg="add mod">
          <ac:chgData name="Félix Egan" userId="3799b83a-be0e-4691-8b39-e1dda4d04cc5" providerId="ADAL" clId="{61E74936-AEE0-4A09-AA68-78F689A4378A}" dt="2025-03-02T18:50:00.753" v="415" actId="1038"/>
          <ac:grpSpMkLst>
            <pc:docMk/>
            <pc:sldMk cId="3188105655" sldId="267"/>
            <ac:grpSpMk id="3" creationId="{AD293AFB-249B-DD9C-DD2F-4AF28B82BD08}"/>
          </ac:grpSpMkLst>
        </pc:grpChg>
        <pc:picChg chg="mod">
          <ac:chgData name="Félix Egan" userId="3799b83a-be0e-4691-8b39-e1dda4d04cc5" providerId="ADAL" clId="{61E74936-AEE0-4A09-AA68-78F689A4378A}" dt="2025-03-02T18:47:16.432" v="271"/>
          <ac:picMkLst>
            <pc:docMk/>
            <pc:sldMk cId="3188105655" sldId="267"/>
            <ac:picMk id="5" creationId="{DE67666D-98AE-D0FC-E3F2-C5E67FD6F9E7}"/>
          </ac:picMkLst>
        </pc:picChg>
      </pc:sldChg>
      <pc:sldChg chg="ord modTransition">
        <pc:chgData name="Félix Egan" userId="3799b83a-be0e-4691-8b39-e1dda4d04cc5" providerId="ADAL" clId="{61E74936-AEE0-4A09-AA68-78F689A4378A}" dt="2025-03-02T18:43:39.789" v="164"/>
        <pc:sldMkLst>
          <pc:docMk/>
          <pc:sldMk cId="3238456168" sldId="268"/>
        </pc:sldMkLst>
      </pc:sldChg>
      <pc:sldChg chg="modTransition">
        <pc:chgData name="Félix Egan" userId="3799b83a-be0e-4691-8b39-e1dda4d04cc5" providerId="ADAL" clId="{61E74936-AEE0-4A09-AA68-78F689A4378A}" dt="2025-03-02T18:42:50.678" v="156"/>
        <pc:sldMkLst>
          <pc:docMk/>
          <pc:sldMk cId="1938348608" sldId="270"/>
        </pc:sldMkLst>
      </pc:sldChg>
      <pc:sldChg chg="del">
        <pc:chgData name="Félix Egan" userId="3799b83a-be0e-4691-8b39-e1dda4d04cc5" providerId="ADAL" clId="{61E74936-AEE0-4A09-AA68-78F689A4378A}" dt="2025-02-28T18:42:58.010" v="0" actId="47"/>
        <pc:sldMkLst>
          <pc:docMk/>
          <pc:sldMk cId="2112741576" sldId="288"/>
        </pc:sldMkLst>
      </pc:sldChg>
      <pc:sldChg chg="del">
        <pc:chgData name="Félix Egan" userId="3799b83a-be0e-4691-8b39-e1dda4d04cc5" providerId="ADAL" clId="{61E74936-AEE0-4A09-AA68-78F689A4378A}" dt="2025-03-05T18:08:42.509" v="425" actId="47"/>
        <pc:sldMkLst>
          <pc:docMk/>
          <pc:sldMk cId="2239214975" sldId="289"/>
        </pc:sldMkLst>
      </pc:sldChg>
      <pc:sldChg chg="del">
        <pc:chgData name="Félix Egan" userId="3799b83a-be0e-4691-8b39-e1dda4d04cc5" providerId="ADAL" clId="{61E74936-AEE0-4A09-AA68-78F689A4378A}" dt="2025-02-28T18:43:24.483" v="1" actId="47"/>
        <pc:sldMkLst>
          <pc:docMk/>
          <pc:sldMk cId="632931502" sldId="290"/>
        </pc:sldMkLst>
      </pc:sldChg>
      <pc:sldChg chg="modSp add del mod ord">
        <pc:chgData name="Félix Egan" userId="3799b83a-be0e-4691-8b39-e1dda4d04cc5" providerId="ADAL" clId="{61E74936-AEE0-4A09-AA68-78F689A4378A}" dt="2025-03-02T18:27:57.023" v="136" actId="47"/>
        <pc:sldMkLst>
          <pc:docMk/>
          <pc:sldMk cId="3119508504" sldId="291"/>
        </pc:sldMkLst>
      </pc:sldChg>
      <pc:sldChg chg="del ord">
        <pc:chgData name="Félix Egan" userId="3799b83a-be0e-4691-8b39-e1dda4d04cc5" providerId="ADAL" clId="{61E74936-AEE0-4A09-AA68-78F689A4378A}" dt="2025-03-05T18:08:42.509" v="425" actId="47"/>
        <pc:sldMkLst>
          <pc:docMk/>
          <pc:sldMk cId="2140199432" sldId="292"/>
        </pc:sldMkLst>
      </pc:sldChg>
      <pc:sldChg chg="del ord">
        <pc:chgData name="Félix Egan" userId="3799b83a-be0e-4691-8b39-e1dda4d04cc5" providerId="ADAL" clId="{61E74936-AEE0-4A09-AA68-78F689A4378A}" dt="2025-03-02T18:28:07.947" v="137" actId="47"/>
        <pc:sldMkLst>
          <pc:docMk/>
          <pc:sldMk cId="4054561300" sldId="293"/>
        </pc:sldMkLst>
      </pc:sldChg>
      <pc:sldChg chg="modTransition">
        <pc:chgData name="Félix Egan" userId="3799b83a-be0e-4691-8b39-e1dda4d04cc5" providerId="ADAL" clId="{61E74936-AEE0-4A09-AA68-78F689A4378A}" dt="2025-03-02T18:45:35.159" v="174"/>
        <pc:sldMkLst>
          <pc:docMk/>
          <pc:sldMk cId="1002146417" sldId="298"/>
        </pc:sldMkLst>
      </pc:sldChg>
      <pc:sldChg chg="del ord">
        <pc:chgData name="Félix Egan" userId="3799b83a-be0e-4691-8b39-e1dda4d04cc5" providerId="ADAL" clId="{61E74936-AEE0-4A09-AA68-78F689A4378A}" dt="2025-03-05T18:08:42.509" v="425" actId="47"/>
        <pc:sldMkLst>
          <pc:docMk/>
          <pc:sldMk cId="3139971702" sldId="299"/>
        </pc:sldMkLst>
      </pc:sldChg>
      <pc:sldChg chg="modSp del mod ord">
        <pc:chgData name="Félix Egan" userId="3799b83a-be0e-4691-8b39-e1dda4d04cc5" providerId="ADAL" clId="{61E74936-AEE0-4A09-AA68-78F689A4378A}" dt="2025-03-05T18:08:42.509" v="425" actId="47"/>
        <pc:sldMkLst>
          <pc:docMk/>
          <pc:sldMk cId="1889004804" sldId="300"/>
        </pc:sldMkLst>
      </pc:sldChg>
      <pc:sldChg chg="modSp del mod modTransition">
        <pc:chgData name="Félix Egan" userId="3799b83a-be0e-4691-8b39-e1dda4d04cc5" providerId="ADAL" clId="{61E74936-AEE0-4A09-AA68-78F689A4378A}" dt="2025-03-05T18:08:42.509" v="425" actId="47"/>
        <pc:sldMkLst>
          <pc:docMk/>
          <pc:sldMk cId="2139368912" sldId="307"/>
        </pc:sldMkLst>
      </pc:sldChg>
      <pc:sldChg chg="modTransition">
        <pc:chgData name="Félix Egan" userId="3799b83a-be0e-4691-8b39-e1dda4d04cc5" providerId="ADAL" clId="{61E74936-AEE0-4A09-AA68-78F689A4378A}" dt="2025-03-02T18:52:33.855" v="424"/>
        <pc:sldMkLst>
          <pc:docMk/>
          <pc:sldMk cId="1457717469" sldId="313"/>
        </pc:sldMkLst>
      </pc:sldChg>
    </pc:docChg>
  </pc:docChgLst>
  <pc:docChgLst>
    <pc:chgData name="Laurent Sarrazin" userId="S::sarrala187@etu.classomption.qc.ca::1a7c01a0-5bdc-4795-99ed-621acc83c4d3" providerId="AD" clId="Web-{7F99FB93-F628-ABC4-D24E-575F8074B6BD}"/>
    <pc:docChg chg="modSld">
      <pc:chgData name="Laurent Sarrazin" userId="S::sarrala187@etu.classomption.qc.ca::1a7c01a0-5bdc-4795-99ed-621acc83c4d3" providerId="AD" clId="Web-{7F99FB93-F628-ABC4-D24E-575F8074B6BD}" dt="2024-05-09T00:47:21.711" v="502" actId="20577"/>
      <pc:docMkLst>
        <pc:docMk/>
      </pc:docMkLst>
      <pc:sldChg chg="modSp">
        <pc:chgData name="Laurent Sarrazin" userId="S::sarrala187@etu.classomption.qc.ca::1a7c01a0-5bdc-4795-99ed-621acc83c4d3" providerId="AD" clId="Web-{7F99FB93-F628-ABC4-D24E-575F8074B6BD}" dt="2024-05-09T00:19:55.921" v="62" actId="20577"/>
        <pc:sldMkLst>
          <pc:docMk/>
          <pc:sldMk cId="3129360769" sldId="272"/>
        </pc:sldMkLst>
      </pc:sldChg>
      <pc:sldChg chg="modSp">
        <pc:chgData name="Laurent Sarrazin" userId="S::sarrala187@etu.classomption.qc.ca::1a7c01a0-5bdc-4795-99ed-621acc83c4d3" providerId="AD" clId="Web-{7F99FB93-F628-ABC4-D24E-575F8074B6BD}" dt="2024-05-09T00:33:33.825" v="302" actId="20577"/>
        <pc:sldMkLst>
          <pc:docMk/>
          <pc:sldMk cId="749788670" sldId="276"/>
        </pc:sldMkLst>
      </pc:sldChg>
      <pc:sldChg chg="modSp">
        <pc:chgData name="Laurent Sarrazin" userId="S::sarrala187@etu.classomption.qc.ca::1a7c01a0-5bdc-4795-99ed-621acc83c4d3" providerId="AD" clId="Web-{7F99FB93-F628-ABC4-D24E-575F8074B6BD}" dt="2024-05-09T00:47:21.711" v="502" actId="20577"/>
        <pc:sldMkLst>
          <pc:docMk/>
          <pc:sldMk cId="2591742161" sldId="278"/>
        </pc:sldMkLst>
      </pc:sldChg>
    </pc:docChg>
  </pc:docChgLst>
  <pc:docChgLst>
    <pc:chgData name="Félix Egan" userId="53c23a8c-bef1-479a-b31c-0fee2936a364" providerId="ADAL" clId="{27AC8731-F39F-AE4F-A6A4-9F4993DAE7D7}"/>
    <pc:docChg chg="undo custSel addSld delSld modSld">
      <pc:chgData name="Félix Egan" userId="53c23a8c-bef1-479a-b31c-0fee2936a364" providerId="ADAL" clId="{27AC8731-F39F-AE4F-A6A4-9F4993DAE7D7}" dt="2024-04-20T16:59:19.156" v="141" actId="20577"/>
      <pc:docMkLst>
        <pc:docMk/>
      </pc:docMkLst>
      <pc:sldChg chg="add del">
        <pc:chgData name="Félix Egan" userId="53c23a8c-bef1-479a-b31c-0fee2936a364" providerId="ADAL" clId="{27AC8731-F39F-AE4F-A6A4-9F4993DAE7D7}" dt="2024-04-20T16:57:50.131" v="1" actId="2696"/>
        <pc:sldMkLst>
          <pc:docMk/>
          <pc:sldMk cId="754721751" sldId="256"/>
        </pc:sldMkLst>
      </pc:sldChg>
      <pc:sldChg chg="modSp new">
        <pc:chgData name="Félix Egan" userId="53c23a8c-bef1-479a-b31c-0fee2936a364" providerId="ADAL" clId="{27AC8731-F39F-AE4F-A6A4-9F4993DAE7D7}" dt="2024-04-20T16:58:29.415" v="51" actId="20577"/>
        <pc:sldMkLst>
          <pc:docMk/>
          <pc:sldMk cId="1121396019" sldId="257"/>
        </pc:sldMkLst>
      </pc:sldChg>
      <pc:sldChg chg="add del">
        <pc:chgData name="Félix Egan" userId="53c23a8c-bef1-479a-b31c-0fee2936a364" providerId="ADAL" clId="{27AC8731-F39F-AE4F-A6A4-9F4993DAE7D7}" dt="2024-04-20T16:57:53.034" v="2" actId="2696"/>
        <pc:sldMkLst>
          <pc:docMk/>
          <pc:sldMk cId="4290137360" sldId="257"/>
        </pc:sldMkLst>
      </pc:sldChg>
      <pc:sldChg chg="modSp new">
        <pc:chgData name="Félix Egan" userId="53c23a8c-bef1-479a-b31c-0fee2936a364" providerId="ADAL" clId="{27AC8731-F39F-AE4F-A6A4-9F4993DAE7D7}" dt="2024-04-20T16:58:56.289" v="113" actId="20577"/>
        <pc:sldMkLst>
          <pc:docMk/>
          <pc:sldMk cId="3642452649" sldId="258"/>
        </pc:sldMkLst>
      </pc:sldChg>
      <pc:sldChg chg="modSp new">
        <pc:chgData name="Félix Egan" userId="53c23a8c-bef1-479a-b31c-0fee2936a364" providerId="ADAL" clId="{27AC8731-F39F-AE4F-A6A4-9F4993DAE7D7}" dt="2024-04-20T16:59:19.156" v="141" actId="20577"/>
        <pc:sldMkLst>
          <pc:docMk/>
          <pc:sldMk cId="2740018749" sldId="259"/>
        </pc:sldMkLst>
      </pc:sldChg>
    </pc:docChg>
  </pc:docChgLst>
  <pc:docChgLst>
    <pc:chgData name="Laurent Sarrazin" userId="S::sarrala187@etu.classomption.qc.ca::1a7c01a0-5bdc-4795-99ed-621acc83c4d3" providerId="AD" clId="Web-{3CAFF868-9F56-4360-6363-151B428278C5}"/>
    <pc:docChg chg="addSld">
      <pc:chgData name="Laurent Sarrazin" userId="S::sarrala187@etu.classomption.qc.ca::1a7c01a0-5bdc-4795-99ed-621acc83c4d3" providerId="AD" clId="Web-{3CAFF868-9F56-4360-6363-151B428278C5}" dt="2024-04-25T03:02:51.094" v="0"/>
      <pc:docMkLst>
        <pc:docMk/>
      </pc:docMkLst>
      <pc:sldChg chg="new">
        <pc:chgData name="Laurent Sarrazin" userId="S::sarrala187@etu.classomption.qc.ca::1a7c01a0-5bdc-4795-99ed-621acc83c4d3" providerId="AD" clId="Web-{3CAFF868-9F56-4360-6363-151B428278C5}" dt="2024-04-25T03:02:51.094" v="0"/>
        <pc:sldMkLst>
          <pc:docMk/>
          <pc:sldMk cId="673569196" sldId="271"/>
        </pc:sldMkLst>
      </pc:sldChg>
    </pc:docChg>
  </pc:docChgLst>
  <pc:docChgLst>
    <pc:chgData name="Laurent Sarrazin" userId="S::sarrala187@etu.classomption.qc.ca::1a7c01a0-5bdc-4795-99ed-621acc83c4d3" providerId="AD" clId="Web-{463963AD-A152-1423-7706-12AEACA19254}"/>
    <pc:docChg chg="modSld">
      <pc:chgData name="Laurent Sarrazin" userId="S::sarrala187@etu.classomption.qc.ca::1a7c01a0-5bdc-4795-99ed-621acc83c4d3" providerId="AD" clId="Web-{463963AD-A152-1423-7706-12AEACA19254}" dt="2024-05-09T00:11:45.134" v="162" actId="20577"/>
      <pc:docMkLst>
        <pc:docMk/>
      </pc:docMkLst>
      <pc:sldChg chg="addSp delSp modSp">
        <pc:chgData name="Laurent Sarrazin" userId="S::sarrala187@etu.classomption.qc.ca::1a7c01a0-5bdc-4795-99ed-621acc83c4d3" providerId="AD" clId="Web-{463963AD-A152-1423-7706-12AEACA19254}" dt="2024-05-09T00:11:45.134" v="162" actId="20577"/>
        <pc:sldMkLst>
          <pc:docMk/>
          <pc:sldMk cId="3129360769" sldId="272"/>
        </pc:sldMkLst>
      </pc:sldChg>
    </pc:docChg>
  </pc:docChgLst>
  <pc:docChgLst>
    <pc:chgData name="Félix Egan" userId="53c23a8c-bef1-479a-b31c-0fee2936a364" providerId="ADAL" clId="{243D07B5-922B-4565-B1EE-3EDF2337C4CE}"/>
    <pc:docChg chg="undo redo custSel addSld delSld modSld sldOrd">
      <pc:chgData name="Félix Egan" userId="53c23a8c-bef1-479a-b31c-0fee2936a364" providerId="ADAL" clId="{243D07B5-922B-4565-B1EE-3EDF2337C4CE}" dt="2024-05-09T14:19:11.163" v="6257" actId="14100"/>
      <pc:docMkLst>
        <pc:docMk/>
      </pc:docMkLst>
      <pc:sldChg chg="addSp delSp modSp mod ord modTransition setBg">
        <pc:chgData name="Félix Egan" userId="53c23a8c-bef1-479a-b31c-0fee2936a364" providerId="ADAL" clId="{243D07B5-922B-4565-B1EE-3EDF2337C4CE}" dt="2024-05-09T14:19:11.163" v="6257" actId="14100"/>
        <pc:sldMkLst>
          <pc:docMk/>
          <pc:sldMk cId="754721751" sldId="256"/>
        </pc:sldMkLst>
      </pc:sldChg>
      <pc:sldChg chg="addSp modSp del ord">
        <pc:chgData name="Félix Egan" userId="53c23a8c-bef1-479a-b31c-0fee2936a364" providerId="ADAL" clId="{243D07B5-922B-4565-B1EE-3EDF2337C4CE}" dt="2024-05-09T00:54:17.976" v="2204" actId="2696"/>
        <pc:sldMkLst>
          <pc:docMk/>
          <pc:sldMk cId="1121396019" sldId="257"/>
        </pc:sldMkLst>
      </pc:sldChg>
      <pc:sldChg chg="addSp delSp modSp mod modTransition setBg">
        <pc:chgData name="Félix Egan" userId="53c23a8c-bef1-479a-b31c-0fee2936a364" providerId="ADAL" clId="{243D07B5-922B-4565-B1EE-3EDF2337C4CE}" dt="2024-05-09T03:02:39.894" v="3893" actId="1076"/>
        <pc:sldMkLst>
          <pc:docMk/>
          <pc:sldMk cId="3642452649" sldId="258"/>
        </pc:sldMkLst>
      </pc:sldChg>
      <pc:sldChg chg="addSp delSp modSp mod ord modTransition setBg addAnim delAnim modAnim">
        <pc:chgData name="Félix Egan" userId="53c23a8c-bef1-479a-b31c-0fee2936a364" providerId="ADAL" clId="{243D07B5-922B-4565-B1EE-3EDF2337C4CE}" dt="2024-05-09T03:00:24.502" v="3836" actId="167"/>
        <pc:sldMkLst>
          <pc:docMk/>
          <pc:sldMk cId="2740018749" sldId="259"/>
        </pc:sldMkLst>
      </pc:sldChg>
      <pc:sldChg chg="addSp delSp modSp new mod ord modTransition setBg">
        <pc:chgData name="Félix Egan" userId="53c23a8c-bef1-479a-b31c-0fee2936a364" providerId="ADAL" clId="{243D07B5-922B-4565-B1EE-3EDF2337C4CE}" dt="2024-05-09T02:42:40.514" v="3579" actId="14100"/>
        <pc:sldMkLst>
          <pc:docMk/>
          <pc:sldMk cId="1317356204" sldId="260"/>
        </pc:sldMkLst>
      </pc:sldChg>
      <pc:sldChg chg="addSp delSp modSp new del mod modTransition setBg">
        <pc:chgData name="Félix Egan" userId="53c23a8c-bef1-479a-b31c-0fee2936a364" providerId="ADAL" clId="{243D07B5-922B-4565-B1EE-3EDF2337C4CE}" dt="2024-04-22T10:32:44.988" v="645" actId="2696"/>
        <pc:sldMkLst>
          <pc:docMk/>
          <pc:sldMk cId="2220379227" sldId="261"/>
        </pc:sldMkLst>
      </pc:sldChg>
      <pc:sldChg chg="addSp delSp modSp new add del mod modTransition setBg">
        <pc:chgData name="Félix Egan" userId="53c23a8c-bef1-479a-b31c-0fee2936a364" providerId="ADAL" clId="{243D07B5-922B-4565-B1EE-3EDF2337C4CE}" dt="2024-05-09T02:07:37.956" v="2740" actId="478"/>
        <pc:sldMkLst>
          <pc:docMk/>
          <pc:sldMk cId="931734226" sldId="262"/>
        </pc:sldMkLst>
      </pc:sldChg>
      <pc:sldChg chg="modSp new del">
        <pc:chgData name="Félix Egan" userId="53c23a8c-bef1-479a-b31c-0fee2936a364" providerId="ADAL" clId="{243D07B5-922B-4565-B1EE-3EDF2337C4CE}" dt="2024-05-09T01:53:53.083" v="2559" actId="2696"/>
        <pc:sldMkLst>
          <pc:docMk/>
          <pc:sldMk cId="2953215498" sldId="263"/>
        </pc:sldMkLst>
      </pc:sldChg>
      <pc:sldChg chg="modSp new del">
        <pc:chgData name="Félix Egan" userId="53c23a8c-bef1-479a-b31c-0fee2936a364" providerId="ADAL" clId="{243D07B5-922B-4565-B1EE-3EDF2337C4CE}" dt="2024-05-09T02:26:15.579" v="3352" actId="2696"/>
        <pc:sldMkLst>
          <pc:docMk/>
          <pc:sldMk cId="3150903956" sldId="264"/>
        </pc:sldMkLst>
      </pc:sldChg>
      <pc:sldChg chg="modSp new del">
        <pc:chgData name="Félix Egan" userId="53c23a8c-bef1-479a-b31c-0fee2936a364" providerId="ADAL" clId="{243D07B5-922B-4565-B1EE-3EDF2337C4CE}" dt="2024-05-09T02:26:16.486" v="3353" actId="2696"/>
        <pc:sldMkLst>
          <pc:docMk/>
          <pc:sldMk cId="1002749035" sldId="265"/>
        </pc:sldMkLst>
      </pc:sldChg>
      <pc:sldChg chg="modSp new del">
        <pc:chgData name="Félix Egan" userId="53c23a8c-bef1-479a-b31c-0fee2936a364" providerId="ADAL" clId="{243D07B5-922B-4565-B1EE-3EDF2337C4CE}" dt="2024-05-09T02:26:18.487" v="3354" actId="2696"/>
        <pc:sldMkLst>
          <pc:docMk/>
          <pc:sldMk cId="263777715" sldId="266"/>
        </pc:sldMkLst>
      </pc:sldChg>
      <pc:sldChg chg="addSp delSp modSp new mod ord modTransition setBg">
        <pc:chgData name="Félix Egan" userId="53c23a8c-bef1-479a-b31c-0fee2936a364" providerId="ADAL" clId="{243D07B5-922B-4565-B1EE-3EDF2337C4CE}" dt="2024-05-09T02:43:14.444" v="3591" actId="2085"/>
        <pc:sldMkLst>
          <pc:docMk/>
          <pc:sldMk cId="3188105655" sldId="267"/>
        </pc:sldMkLst>
      </pc:sldChg>
      <pc:sldChg chg="addSp delSp modSp new mod ord modTransition setBg">
        <pc:chgData name="Félix Egan" userId="53c23a8c-bef1-479a-b31c-0fee2936a364" providerId="ADAL" clId="{243D07B5-922B-4565-B1EE-3EDF2337C4CE}" dt="2024-04-22T11:44:19.247" v="804" actId="164"/>
        <pc:sldMkLst>
          <pc:docMk/>
          <pc:sldMk cId="3238456168" sldId="268"/>
        </pc:sldMkLst>
      </pc:sldChg>
      <pc:sldChg chg="addSp delSp modSp new del">
        <pc:chgData name="Félix Egan" userId="53c23a8c-bef1-479a-b31c-0fee2936a364" providerId="ADAL" clId="{243D07B5-922B-4565-B1EE-3EDF2337C4CE}" dt="2024-05-09T01:53:52.173" v="2558" actId="2696"/>
        <pc:sldMkLst>
          <pc:docMk/>
          <pc:sldMk cId="2899824655" sldId="269"/>
        </pc:sldMkLst>
      </pc:sldChg>
      <pc:sldChg chg="addSp delSp modSp add mod setBg">
        <pc:chgData name="Félix Egan" userId="53c23a8c-bef1-479a-b31c-0fee2936a364" providerId="ADAL" clId="{243D07B5-922B-4565-B1EE-3EDF2337C4CE}" dt="2024-04-22T11:45:51.114" v="811"/>
        <pc:sldMkLst>
          <pc:docMk/>
          <pc:sldMk cId="1938348608" sldId="270"/>
        </pc:sldMkLst>
      </pc:sldChg>
      <pc:sldChg chg="addSp delSp modSp add del addAnim delAnim">
        <pc:chgData name="Félix Egan" userId="53c23a8c-bef1-479a-b31c-0fee2936a364" providerId="ADAL" clId="{243D07B5-922B-4565-B1EE-3EDF2337C4CE}" dt="2024-04-22T11:43:38.544" v="799" actId="571"/>
        <pc:sldMkLst>
          <pc:docMk/>
          <pc:sldMk cId="2771916108" sldId="270"/>
        </pc:sldMkLst>
      </pc:sldChg>
      <pc:sldChg chg="addSp delSp modSp add del mod setBg">
        <pc:chgData name="Félix Egan" userId="53c23a8c-bef1-479a-b31c-0fee2936a364" providerId="ADAL" clId="{243D07B5-922B-4565-B1EE-3EDF2337C4CE}" dt="2024-04-22T11:43:46.492" v="801" actId="2696"/>
        <pc:sldMkLst>
          <pc:docMk/>
          <pc:sldMk cId="2984803879" sldId="270"/>
        </pc:sldMkLst>
      </pc:sldChg>
      <pc:sldChg chg="addSp del ord">
        <pc:chgData name="Félix Egan" userId="53c23a8c-bef1-479a-b31c-0fee2936a364" providerId="ADAL" clId="{243D07B5-922B-4565-B1EE-3EDF2337C4CE}" dt="2024-05-09T02:45:05.726" v="3617" actId="2696"/>
        <pc:sldMkLst>
          <pc:docMk/>
          <pc:sldMk cId="313025350" sldId="271"/>
        </pc:sldMkLst>
      </pc:sldChg>
      <pc:sldChg chg="addSp delSp modSp add del modTransition">
        <pc:chgData name="Félix Egan" userId="53c23a8c-bef1-479a-b31c-0fee2936a364" providerId="ADAL" clId="{243D07B5-922B-4565-B1EE-3EDF2337C4CE}" dt="2024-05-09T00:28:17.970" v="1403" actId="2696"/>
        <pc:sldMkLst>
          <pc:docMk/>
          <pc:sldMk cId="3129360769" sldId="272"/>
        </pc:sldMkLst>
      </pc:sldChg>
      <pc:sldChg chg="add del">
        <pc:chgData name="Félix Egan" userId="53c23a8c-bef1-479a-b31c-0fee2936a364" providerId="ADAL" clId="{243D07B5-922B-4565-B1EE-3EDF2337C4CE}" dt="2024-05-09T00:28:19.361" v="1404" actId="2696"/>
        <pc:sldMkLst>
          <pc:docMk/>
          <pc:sldMk cId="4137436738" sldId="273"/>
        </pc:sldMkLst>
      </pc:sldChg>
      <pc:sldChg chg="del">
        <pc:chgData name="Félix Egan" userId="53c23a8c-bef1-479a-b31c-0fee2936a364" providerId="ADAL" clId="{243D07B5-922B-4565-B1EE-3EDF2337C4CE}" dt="2024-05-08T23:54:38.394" v="876" actId="2696"/>
        <pc:sldMkLst>
          <pc:docMk/>
          <pc:sldMk cId="3491069709" sldId="274"/>
        </pc:sldMkLst>
      </pc:sldChg>
      <pc:sldChg chg="add del">
        <pc:chgData name="Félix Egan" userId="53c23a8c-bef1-479a-b31c-0fee2936a364" providerId="ADAL" clId="{243D07B5-922B-4565-B1EE-3EDF2337C4CE}" dt="2024-05-09T00:28:20.408" v="1405" actId="2696"/>
        <pc:sldMkLst>
          <pc:docMk/>
          <pc:sldMk cId="2835322200" sldId="275"/>
        </pc:sldMkLst>
      </pc:sldChg>
      <pc:sldChg chg="modSp add del">
        <pc:chgData name="Félix Egan" userId="53c23a8c-bef1-479a-b31c-0fee2936a364" providerId="ADAL" clId="{243D07B5-922B-4565-B1EE-3EDF2337C4CE}" dt="2024-05-09T00:34:43.434" v="1609" actId="2696"/>
        <pc:sldMkLst>
          <pc:docMk/>
          <pc:sldMk cId="749788670" sldId="276"/>
        </pc:sldMkLst>
      </pc:sldChg>
      <pc:sldChg chg="add del">
        <pc:chgData name="Félix Egan" userId="53c23a8c-bef1-479a-b31c-0fee2936a364" providerId="ADAL" clId="{243D07B5-922B-4565-B1EE-3EDF2337C4CE}" dt="2024-05-09T00:31:47.540" v="1562" actId="2696"/>
        <pc:sldMkLst>
          <pc:docMk/>
          <pc:sldMk cId="309978019" sldId="277"/>
        </pc:sldMkLst>
      </pc:sldChg>
      <pc:sldChg chg="addSp delSp modSp add del">
        <pc:chgData name="Félix Egan" userId="53c23a8c-bef1-479a-b31c-0fee2936a364" providerId="ADAL" clId="{243D07B5-922B-4565-B1EE-3EDF2337C4CE}" dt="2024-05-09T02:24:58.146" v="3257" actId="2696"/>
        <pc:sldMkLst>
          <pc:docMk/>
          <pc:sldMk cId="2591742161" sldId="278"/>
        </pc:sldMkLst>
      </pc:sldChg>
      <pc:sldChg chg="add del">
        <pc:chgData name="Félix Egan" userId="53c23a8c-bef1-479a-b31c-0fee2936a364" providerId="ADAL" clId="{243D07B5-922B-4565-B1EE-3EDF2337C4CE}" dt="2024-05-09T00:32:11.705" v="1567" actId="2696"/>
        <pc:sldMkLst>
          <pc:docMk/>
          <pc:sldMk cId="2653963383" sldId="279"/>
        </pc:sldMkLst>
      </pc:sldChg>
      <pc:sldChg chg="del">
        <pc:chgData name="Félix Egan" userId="53c23a8c-bef1-479a-b31c-0fee2936a364" providerId="ADAL" clId="{243D07B5-922B-4565-B1EE-3EDF2337C4CE}" dt="2024-05-09T00:35:15.399" v="1614" actId="2696"/>
        <pc:sldMkLst>
          <pc:docMk/>
          <pc:sldMk cId="2937342494" sldId="282"/>
        </pc:sldMkLst>
      </pc:sldChg>
      <pc:sldChg chg="del">
        <pc:chgData name="Félix Egan" userId="53c23a8c-bef1-479a-b31c-0fee2936a364" providerId="ADAL" clId="{243D07B5-922B-4565-B1EE-3EDF2337C4CE}" dt="2024-05-09T00:38:07.712" v="1698" actId="2696"/>
        <pc:sldMkLst>
          <pc:docMk/>
          <pc:sldMk cId="2942751596" sldId="283"/>
        </pc:sldMkLst>
      </pc:sldChg>
      <pc:sldChg chg="del">
        <pc:chgData name="Félix Egan" userId="53c23a8c-bef1-479a-b31c-0fee2936a364" providerId="ADAL" clId="{243D07B5-922B-4565-B1EE-3EDF2337C4CE}" dt="2024-05-09T00:54:16.599" v="2203" actId="2696"/>
        <pc:sldMkLst>
          <pc:docMk/>
          <pc:sldMk cId="4067524316" sldId="285"/>
        </pc:sldMkLst>
      </pc:sldChg>
      <pc:sldChg chg="addSp delSp modSp new del">
        <pc:chgData name="Félix Egan" userId="53c23a8c-bef1-479a-b31c-0fee2936a364" providerId="ADAL" clId="{243D07B5-922B-4565-B1EE-3EDF2337C4CE}" dt="2024-05-09T00:08:58.716" v="1060" actId="2696"/>
        <pc:sldMkLst>
          <pc:docMk/>
          <pc:sldMk cId="2071315241" sldId="287"/>
        </pc:sldMkLst>
      </pc:sldChg>
      <pc:sldChg chg="addSp delSp modSp add ord modTransition">
        <pc:chgData name="Félix Egan" userId="53c23a8c-bef1-479a-b31c-0fee2936a364" providerId="ADAL" clId="{243D07B5-922B-4565-B1EE-3EDF2337C4CE}" dt="2024-05-09T00:37:26.044" v="1692" actId="115"/>
        <pc:sldMkLst>
          <pc:docMk/>
          <pc:sldMk cId="2112741576" sldId="288"/>
        </pc:sldMkLst>
      </pc:sldChg>
      <pc:sldChg chg="addSp delSp modSp add">
        <pc:chgData name="Félix Egan" userId="53c23a8c-bef1-479a-b31c-0fee2936a364" providerId="ADAL" clId="{243D07B5-922B-4565-B1EE-3EDF2337C4CE}" dt="2024-05-09T00:37:31.579" v="1693" actId="115"/>
        <pc:sldMkLst>
          <pc:docMk/>
          <pc:sldMk cId="2239214975" sldId="289"/>
        </pc:sldMkLst>
      </pc:sldChg>
      <pc:sldChg chg="addSp delSp modSp add del ord">
        <pc:chgData name="Félix Egan" userId="53c23a8c-bef1-479a-b31c-0fee2936a364" providerId="ADAL" clId="{243D07B5-922B-4565-B1EE-3EDF2337C4CE}" dt="2024-05-09T00:20:30.037" v="1213" actId="2696"/>
        <pc:sldMkLst>
          <pc:docMk/>
          <pc:sldMk cId="2659181742" sldId="289"/>
        </pc:sldMkLst>
      </pc:sldChg>
      <pc:sldChg chg="addSp delSp modSp add">
        <pc:chgData name="Félix Egan" userId="53c23a8c-bef1-479a-b31c-0fee2936a364" providerId="ADAL" clId="{243D07B5-922B-4565-B1EE-3EDF2337C4CE}" dt="2024-05-09T02:25:53.773" v="3351" actId="1076"/>
        <pc:sldMkLst>
          <pc:docMk/>
          <pc:sldMk cId="632931502" sldId="290"/>
        </pc:sldMkLst>
      </pc:sldChg>
      <pc:sldChg chg="addSp delSp modSp add">
        <pc:chgData name="Félix Egan" userId="53c23a8c-bef1-479a-b31c-0fee2936a364" providerId="ADAL" clId="{243D07B5-922B-4565-B1EE-3EDF2337C4CE}" dt="2024-05-09T00:37:39.129" v="1695" actId="115"/>
        <pc:sldMkLst>
          <pc:docMk/>
          <pc:sldMk cId="3119508504" sldId="291"/>
        </pc:sldMkLst>
      </pc:sldChg>
      <pc:sldChg chg="addSp delSp modSp add">
        <pc:chgData name="Félix Egan" userId="53c23a8c-bef1-479a-b31c-0fee2936a364" providerId="ADAL" clId="{243D07B5-922B-4565-B1EE-3EDF2337C4CE}" dt="2024-05-09T00:50:42.602" v="2082" actId="14100"/>
        <pc:sldMkLst>
          <pc:docMk/>
          <pc:sldMk cId="2140199432" sldId="292"/>
        </pc:sldMkLst>
      </pc:sldChg>
      <pc:sldChg chg="addSp delSp modSp add">
        <pc:chgData name="Félix Egan" userId="53c23a8c-bef1-479a-b31c-0fee2936a364" providerId="ADAL" clId="{243D07B5-922B-4565-B1EE-3EDF2337C4CE}" dt="2024-05-09T00:52:14.005" v="2133" actId="1076"/>
        <pc:sldMkLst>
          <pc:docMk/>
          <pc:sldMk cId="4054561300" sldId="293"/>
        </pc:sldMkLst>
      </pc:sldChg>
      <pc:sldChg chg="addSp delSp modSp add del">
        <pc:chgData name="Félix Egan" userId="53c23a8c-bef1-479a-b31c-0fee2936a364" providerId="ADAL" clId="{243D07B5-922B-4565-B1EE-3EDF2337C4CE}" dt="2024-05-09T03:21:45.341" v="4319" actId="2696"/>
        <pc:sldMkLst>
          <pc:docMk/>
          <pc:sldMk cId="3334344901" sldId="294"/>
        </pc:sldMkLst>
      </pc:sldChg>
      <pc:sldChg chg="new del">
        <pc:chgData name="Félix Egan" userId="53c23a8c-bef1-479a-b31c-0fee2936a364" providerId="ADAL" clId="{243D07B5-922B-4565-B1EE-3EDF2337C4CE}" dt="2024-05-09T02:01:19.832" v="2715" actId="2696"/>
        <pc:sldMkLst>
          <pc:docMk/>
          <pc:sldMk cId="1001820661" sldId="295"/>
        </pc:sldMkLst>
      </pc:sldChg>
      <pc:sldChg chg="addSp delSp modSp add">
        <pc:chgData name="Félix Egan" userId="53c23a8c-bef1-479a-b31c-0fee2936a364" providerId="ADAL" clId="{243D07B5-922B-4565-B1EE-3EDF2337C4CE}" dt="2024-05-09T11:19:51.368" v="5064" actId="1076"/>
        <pc:sldMkLst>
          <pc:docMk/>
          <pc:sldMk cId="2899784898" sldId="296"/>
        </pc:sldMkLst>
      </pc:sldChg>
      <pc:sldChg chg="addSp delSp modSp add ord">
        <pc:chgData name="Félix Egan" userId="53c23a8c-bef1-479a-b31c-0fee2936a364" providerId="ADAL" clId="{243D07B5-922B-4565-B1EE-3EDF2337C4CE}" dt="2024-05-09T04:06:03.250" v="4787" actId="1076"/>
        <pc:sldMkLst>
          <pc:docMk/>
          <pc:sldMk cId="2992628883" sldId="297"/>
        </pc:sldMkLst>
      </pc:sldChg>
      <pc:sldChg chg="addSp delSp modSp add ord">
        <pc:chgData name="Félix Egan" userId="53c23a8c-bef1-479a-b31c-0fee2936a364" providerId="ADAL" clId="{243D07B5-922B-4565-B1EE-3EDF2337C4CE}" dt="2024-05-09T02:42:36.840" v="3578" actId="14100"/>
        <pc:sldMkLst>
          <pc:docMk/>
          <pc:sldMk cId="1002146417" sldId="298"/>
        </pc:sldMkLst>
      </pc:sldChg>
      <pc:sldChg chg="addSp delSp modSp add">
        <pc:chgData name="Félix Egan" userId="53c23a8c-bef1-479a-b31c-0fee2936a364" providerId="ADAL" clId="{243D07B5-922B-4565-B1EE-3EDF2337C4CE}" dt="2024-05-09T03:01:36.905" v="3839" actId="1076"/>
        <pc:sldMkLst>
          <pc:docMk/>
          <pc:sldMk cId="3139971702" sldId="299"/>
        </pc:sldMkLst>
      </pc:sldChg>
      <pc:sldChg chg="add ord">
        <pc:chgData name="Félix Egan" userId="53c23a8c-bef1-479a-b31c-0fee2936a364" providerId="ADAL" clId="{243D07B5-922B-4565-B1EE-3EDF2337C4CE}" dt="2024-05-09T02:38:10.389" v="3563" actId="1076"/>
        <pc:sldMkLst>
          <pc:docMk/>
          <pc:sldMk cId="1889004804" sldId="300"/>
        </pc:sldMkLst>
      </pc:sldChg>
      <pc:sldChg chg="addSp delSp modSp add ord delAnim">
        <pc:chgData name="Félix Egan" userId="53c23a8c-bef1-479a-b31c-0fee2936a364" providerId="ADAL" clId="{243D07B5-922B-4565-B1EE-3EDF2337C4CE}" dt="2024-05-09T02:57:43.009" v="3804" actId="207"/>
        <pc:sldMkLst>
          <pc:docMk/>
          <pc:sldMk cId="335676762" sldId="301"/>
        </pc:sldMkLst>
      </pc:sldChg>
      <pc:sldChg chg="addSp delSp modSp add ord delAnim">
        <pc:chgData name="Félix Egan" userId="53c23a8c-bef1-479a-b31c-0fee2936a364" providerId="ADAL" clId="{243D07B5-922B-4565-B1EE-3EDF2337C4CE}" dt="2024-05-09T04:07:20.221" v="4792" actId="22"/>
        <pc:sldMkLst>
          <pc:docMk/>
          <pc:sldMk cId="3620437746" sldId="302"/>
        </pc:sldMkLst>
      </pc:sldChg>
      <pc:sldChg chg="addSp delSp modSp add">
        <pc:chgData name="Félix Egan" userId="53c23a8c-bef1-479a-b31c-0fee2936a364" providerId="ADAL" clId="{243D07B5-922B-4565-B1EE-3EDF2337C4CE}" dt="2024-05-09T04:07:17.814" v="4791" actId="207"/>
        <pc:sldMkLst>
          <pc:docMk/>
          <pc:sldMk cId="270067748" sldId="303"/>
        </pc:sldMkLst>
      </pc:sldChg>
      <pc:sldChg chg="modSp add del">
        <pc:chgData name="Félix Egan" userId="53c23a8c-bef1-479a-b31c-0fee2936a364" providerId="ADAL" clId="{243D07B5-922B-4565-B1EE-3EDF2337C4CE}" dt="2024-05-09T02:53:47.542" v="3725" actId="2696"/>
        <pc:sldMkLst>
          <pc:docMk/>
          <pc:sldMk cId="4085417082" sldId="303"/>
        </pc:sldMkLst>
      </pc:sldChg>
      <pc:sldChg chg="addSp modSp add">
        <pc:chgData name="Félix Egan" userId="53c23a8c-bef1-479a-b31c-0fee2936a364" providerId="ADAL" clId="{243D07B5-922B-4565-B1EE-3EDF2337C4CE}" dt="2024-05-09T04:07:53.627" v="4794" actId="1076"/>
        <pc:sldMkLst>
          <pc:docMk/>
          <pc:sldMk cId="1469071379" sldId="304"/>
        </pc:sldMkLst>
      </pc:sldChg>
      <pc:sldChg chg="addSp delSp modSp add mod setBg">
        <pc:chgData name="Félix Egan" userId="53c23a8c-bef1-479a-b31c-0fee2936a364" providerId="ADAL" clId="{243D07B5-922B-4565-B1EE-3EDF2337C4CE}" dt="2024-05-09T03:27:37.742" v="4419" actId="1076"/>
        <pc:sldMkLst>
          <pc:docMk/>
          <pc:sldMk cId="3865168933" sldId="305"/>
        </pc:sldMkLst>
      </pc:sldChg>
      <pc:sldChg chg="addSp delSp modSp add">
        <pc:chgData name="Félix Egan" userId="53c23a8c-bef1-479a-b31c-0fee2936a364" providerId="ADAL" clId="{243D07B5-922B-4565-B1EE-3EDF2337C4CE}" dt="2024-05-09T03:28:20.338" v="4458" actId="122"/>
        <pc:sldMkLst>
          <pc:docMk/>
          <pc:sldMk cId="2587123629" sldId="306"/>
        </pc:sldMkLst>
      </pc:sldChg>
      <pc:sldChg chg="add">
        <pc:chgData name="Félix Egan" userId="53c23a8c-bef1-479a-b31c-0fee2936a364" providerId="ADAL" clId="{243D07B5-922B-4565-B1EE-3EDF2337C4CE}" dt="2024-05-09T03:21:05.835" v="4315" actId="571"/>
        <pc:sldMkLst>
          <pc:docMk/>
          <pc:sldMk cId="2139368912" sldId="307"/>
        </pc:sldMkLst>
      </pc:sldChg>
      <pc:sldChg chg="delSp modSp add del">
        <pc:chgData name="Félix Egan" userId="53c23a8c-bef1-479a-b31c-0fee2936a364" providerId="ADAL" clId="{243D07B5-922B-4565-B1EE-3EDF2337C4CE}" dt="2024-05-09T03:21:04.056" v="4314" actId="2696"/>
        <pc:sldMkLst>
          <pc:docMk/>
          <pc:sldMk cId="2703090092" sldId="307"/>
        </pc:sldMkLst>
      </pc:sldChg>
      <pc:sldChg chg="addSp delSp modSp add">
        <pc:chgData name="Félix Egan" userId="53c23a8c-bef1-479a-b31c-0fee2936a364" providerId="ADAL" clId="{243D07B5-922B-4565-B1EE-3EDF2337C4CE}" dt="2024-05-09T03:45:33.757" v="4580" actId="1076"/>
        <pc:sldMkLst>
          <pc:docMk/>
          <pc:sldMk cId="196628912" sldId="308"/>
        </pc:sldMkLst>
      </pc:sldChg>
      <pc:sldChg chg="new del">
        <pc:chgData name="Félix Egan" userId="53c23a8c-bef1-479a-b31c-0fee2936a364" providerId="ADAL" clId="{243D07B5-922B-4565-B1EE-3EDF2337C4CE}" dt="2024-05-09T03:35:26.086" v="4460" actId="2696"/>
        <pc:sldMkLst>
          <pc:docMk/>
          <pc:sldMk cId="3311697238" sldId="308"/>
        </pc:sldMkLst>
      </pc:sldChg>
      <pc:sldChg chg="modSp add ord">
        <pc:chgData name="Félix Egan" userId="53c23a8c-bef1-479a-b31c-0fee2936a364" providerId="ADAL" clId="{243D07B5-922B-4565-B1EE-3EDF2337C4CE}" dt="2024-05-09T03:22:19.361" v="4323" actId="1076"/>
        <pc:sldMkLst>
          <pc:docMk/>
          <pc:sldMk cId="3685311599" sldId="308"/>
        </pc:sldMkLst>
      </pc:sldChg>
      <pc:sldChg chg="addSp delSp modSp add">
        <pc:chgData name="Félix Egan" userId="53c23a8c-bef1-479a-b31c-0fee2936a364" providerId="ADAL" clId="{243D07B5-922B-4565-B1EE-3EDF2337C4CE}" dt="2024-05-09T11:28:27.054" v="5125" actId="1076"/>
        <pc:sldMkLst>
          <pc:docMk/>
          <pc:sldMk cId="3208343138" sldId="309"/>
        </pc:sldMkLst>
      </pc:sldChg>
      <pc:sldChg chg="addSp delSp modSp add">
        <pc:chgData name="Félix Egan" userId="53c23a8c-bef1-479a-b31c-0fee2936a364" providerId="ADAL" clId="{243D07B5-922B-4565-B1EE-3EDF2337C4CE}" dt="2024-05-09T11:32:03.621" v="5178" actId="20577"/>
        <pc:sldMkLst>
          <pc:docMk/>
          <pc:sldMk cId="21087126" sldId="310"/>
        </pc:sldMkLst>
      </pc:sldChg>
      <pc:sldChg chg="addSp modSp">
        <pc:chgData name="Félix Egan" userId="53c23a8c-bef1-479a-b31c-0fee2936a364" providerId="ADAL" clId="{243D07B5-922B-4565-B1EE-3EDF2337C4CE}" dt="2024-05-09T12:45:14.425" v="5869" actId="20577"/>
        <pc:sldMkLst>
          <pc:docMk/>
          <pc:sldMk cId="2227989561" sldId="311"/>
        </pc:sldMkLst>
      </pc:sldChg>
      <pc:sldChg chg="modSp">
        <pc:chgData name="Félix Egan" userId="53c23a8c-bef1-479a-b31c-0fee2936a364" providerId="ADAL" clId="{243D07B5-922B-4565-B1EE-3EDF2337C4CE}" dt="2024-05-09T03:52:52.439" v="4651" actId="20577"/>
        <pc:sldMkLst>
          <pc:docMk/>
          <pc:sldMk cId="36685170" sldId="312"/>
        </pc:sldMkLst>
      </pc:sldChg>
      <pc:sldChg chg="addSp delSp modSp new">
        <pc:chgData name="Félix Egan" userId="53c23a8c-bef1-479a-b31c-0fee2936a364" providerId="ADAL" clId="{243D07B5-922B-4565-B1EE-3EDF2337C4CE}" dt="2024-05-09T03:57:37.847" v="4715" actId="14100"/>
        <pc:sldMkLst>
          <pc:docMk/>
          <pc:sldMk cId="1457717469" sldId="313"/>
        </pc:sldMkLst>
      </pc:sldChg>
      <pc:sldChg chg="addSp delSp modSp add">
        <pc:chgData name="Félix Egan" userId="53c23a8c-bef1-479a-b31c-0fee2936a364" providerId="ADAL" clId="{243D07B5-922B-4565-B1EE-3EDF2337C4CE}" dt="2024-05-09T11:34:31.830" v="5232" actId="1076"/>
        <pc:sldMkLst>
          <pc:docMk/>
          <pc:sldMk cId="2878091415" sldId="314"/>
        </pc:sldMkLst>
      </pc:sldChg>
      <pc:sldChg chg="addSp delSp modSp add">
        <pc:chgData name="Félix Egan" userId="53c23a8c-bef1-479a-b31c-0fee2936a364" providerId="ADAL" clId="{243D07B5-922B-4565-B1EE-3EDF2337C4CE}" dt="2024-05-09T12:27:41.533" v="5442" actId="1076"/>
        <pc:sldMkLst>
          <pc:docMk/>
          <pc:sldMk cId="2120368412" sldId="315"/>
        </pc:sldMkLst>
      </pc:sldChg>
      <pc:sldChg chg="addSp delSp modSp add ord addAnim delAnim modAnim">
        <pc:chgData name="Félix Egan" userId="53c23a8c-bef1-479a-b31c-0fee2936a364" providerId="ADAL" clId="{243D07B5-922B-4565-B1EE-3EDF2337C4CE}" dt="2024-05-09T12:44:10.202" v="5839" actId="478"/>
        <pc:sldMkLst>
          <pc:docMk/>
          <pc:sldMk cId="2685959754" sldId="316"/>
        </pc:sldMkLst>
      </pc:sldChg>
      <pc:sldChg chg="addSp delSp modSp add delAnim">
        <pc:chgData name="Félix Egan" userId="53c23a8c-bef1-479a-b31c-0fee2936a364" providerId="ADAL" clId="{243D07B5-922B-4565-B1EE-3EDF2337C4CE}" dt="2024-05-09T12:44:15.143" v="5840" actId="478"/>
        <pc:sldMkLst>
          <pc:docMk/>
          <pc:sldMk cId="2313253496" sldId="317"/>
        </pc:sldMkLst>
      </pc:sldChg>
      <pc:sldChg chg="addSp delSp modSp add">
        <pc:chgData name="Félix Egan" userId="53c23a8c-bef1-479a-b31c-0fee2936a364" providerId="ADAL" clId="{243D07B5-922B-4565-B1EE-3EDF2337C4CE}" dt="2024-05-09T13:06:09.826" v="6253" actId="1076"/>
        <pc:sldMkLst>
          <pc:docMk/>
          <pc:sldMk cId="2716309553" sldId="318"/>
        </pc:sldMkLst>
      </pc:sldChg>
      <pc:sldChg chg="addSp delSp modSp add">
        <pc:chgData name="Félix Egan" userId="53c23a8c-bef1-479a-b31c-0fee2936a364" providerId="ADAL" clId="{243D07B5-922B-4565-B1EE-3EDF2337C4CE}" dt="2024-05-09T13:06:29.092" v="6256" actId="1076"/>
        <pc:sldMkLst>
          <pc:docMk/>
          <pc:sldMk cId="68015017" sldId="319"/>
        </pc:sldMkLst>
      </pc:sldChg>
      <pc:sldChg chg="addSp delSp modSp add addAnim delAnim">
        <pc:chgData name="Félix Egan" userId="53c23a8c-bef1-479a-b31c-0fee2936a364" providerId="ADAL" clId="{243D07B5-922B-4565-B1EE-3EDF2337C4CE}" dt="2024-05-09T13:04:39.835" v="6220" actId="1076"/>
        <pc:sldMkLst>
          <pc:docMk/>
          <pc:sldMk cId="3547092050" sldId="320"/>
        </pc:sldMkLst>
      </pc:sldChg>
    </pc:docChg>
  </pc:docChgLst>
  <pc:docChgLst>
    <pc:chgData name="Laurent Sarrazin" userId="1a7c01a0-5bdc-4795-99ed-621acc83c4d3" providerId="ADAL" clId="{936BAD62-5759-F046-8B8C-C055971DC111}"/>
    <pc:docChg chg="custSel modSld">
      <pc:chgData name="Laurent Sarrazin" userId="1a7c01a0-5bdc-4795-99ed-621acc83c4d3" providerId="ADAL" clId="{936BAD62-5759-F046-8B8C-C055971DC111}" dt="2024-05-09T13:32:55.592" v="46" actId="20577"/>
      <pc:docMkLst>
        <pc:docMk/>
      </pc:docMkLst>
      <pc:sldChg chg="modSp">
        <pc:chgData name="Laurent Sarrazin" userId="1a7c01a0-5bdc-4795-99ed-621acc83c4d3" providerId="ADAL" clId="{936BAD62-5759-F046-8B8C-C055971DC111}" dt="2024-05-09T13:32:55.592" v="46" actId="20577"/>
        <pc:sldMkLst>
          <pc:docMk/>
          <pc:sldMk cId="36685170" sldId="312"/>
        </pc:sldMkLst>
      </pc:sldChg>
    </pc:docChg>
  </pc:docChgLst>
  <pc:docChgLst>
    <pc:chgData name="Félix Egan" userId="53c23a8c-bef1-479a-b31c-0fee2936a364" providerId="ADAL" clId="{13F80196-7F3E-4B50-9BD1-84E3619C8A6D}"/>
    <pc:docChg chg="addSld modSld">
      <pc:chgData name="Félix Egan" userId="53c23a8c-bef1-479a-b31c-0fee2936a364" providerId="ADAL" clId="{13F80196-7F3E-4B50-9BD1-84E3619C8A6D}" dt="2024-03-10T18:03:29.500" v="30" actId="680"/>
      <pc:docMkLst>
        <pc:docMk/>
      </pc:docMkLst>
      <pc:sldChg chg="modSp modTransition">
        <pc:chgData name="Félix Egan" userId="53c23a8c-bef1-479a-b31c-0fee2936a364" providerId="ADAL" clId="{13F80196-7F3E-4B50-9BD1-84E3619C8A6D}" dt="2024-03-10T18:01:58.807" v="29" actId="20577"/>
        <pc:sldMkLst>
          <pc:docMk/>
          <pc:sldMk cId="754721751" sldId="256"/>
        </pc:sldMkLst>
      </pc:sldChg>
      <pc:sldChg chg="new">
        <pc:chgData name="Félix Egan" userId="53c23a8c-bef1-479a-b31c-0fee2936a364" providerId="ADAL" clId="{13F80196-7F3E-4B50-9BD1-84E3619C8A6D}" dt="2024-03-10T18:03:29.500" v="30" actId="680"/>
        <pc:sldMkLst>
          <pc:docMk/>
          <pc:sldMk cId="4290137360" sldId="257"/>
        </pc:sldMkLst>
      </pc:sldChg>
    </pc:docChg>
  </pc:docChgLst>
  <pc:docChgLst>
    <pc:chgData name="Laurent Sarrazin" userId="S::sarrala187@etu.classomption.qc.ca::1a7c01a0-5bdc-4795-99ed-621acc83c4d3" providerId="AD" clId="Web-{0E931645-61EA-C8F2-BFC5-60AE153404F1}"/>
    <pc:docChg chg="addSld delSld modSld">
      <pc:chgData name="Laurent Sarrazin" userId="S::sarrala187@etu.classomption.qc.ca::1a7c01a0-5bdc-4795-99ed-621acc83c4d3" providerId="AD" clId="Web-{0E931645-61EA-C8F2-BFC5-60AE153404F1}" dt="2024-05-09T04:11:19.966" v="2623" actId="20577"/>
      <pc:docMkLst>
        <pc:docMk/>
      </pc:docMkLst>
      <pc:sldChg chg="modSp">
        <pc:chgData name="Laurent Sarrazin" userId="S::sarrala187@etu.classomption.qc.ca::1a7c01a0-5bdc-4795-99ed-621acc83c4d3" providerId="AD" clId="Web-{0E931645-61EA-C8F2-BFC5-60AE153404F1}" dt="2024-05-09T02:37:25.891" v="710" actId="20577"/>
        <pc:sldMkLst>
          <pc:docMk/>
          <pc:sldMk cId="2740018749" sldId="259"/>
        </pc:sldMkLst>
      </pc:sldChg>
      <pc:sldChg chg="modSp">
        <pc:chgData name="Laurent Sarrazin" userId="S::sarrala187@etu.classomption.qc.ca::1a7c01a0-5bdc-4795-99ed-621acc83c4d3" providerId="AD" clId="Web-{0E931645-61EA-C8F2-BFC5-60AE153404F1}" dt="2024-05-09T02:29:18.604" v="588" actId="20577"/>
        <pc:sldMkLst>
          <pc:docMk/>
          <pc:sldMk cId="3188105655" sldId="267"/>
        </pc:sldMkLst>
      </pc:sldChg>
      <pc:sldChg chg="modSp">
        <pc:chgData name="Laurent Sarrazin" userId="S::sarrala187@etu.classomption.qc.ca::1a7c01a0-5bdc-4795-99ed-621acc83c4d3" providerId="AD" clId="Web-{0E931645-61EA-C8F2-BFC5-60AE153404F1}" dt="2024-05-09T02:14:00.186" v="68" actId="20577"/>
        <pc:sldMkLst>
          <pc:docMk/>
          <pc:sldMk cId="2591742161" sldId="278"/>
        </pc:sldMkLst>
      </pc:sldChg>
      <pc:sldChg chg="modSp del">
        <pc:chgData name="Laurent Sarrazin" userId="S::sarrala187@etu.classomption.qc.ca::1a7c01a0-5bdc-4795-99ed-621acc83c4d3" providerId="AD" clId="Web-{0E931645-61EA-C8F2-BFC5-60AE153404F1}" dt="2024-05-09T02:32:07.450" v="676"/>
        <pc:sldMkLst>
          <pc:docMk/>
          <pc:sldMk cId="3689114952" sldId="280"/>
        </pc:sldMkLst>
      </pc:sldChg>
      <pc:sldChg chg="modSp del">
        <pc:chgData name="Laurent Sarrazin" userId="S::sarrala187@etu.classomption.qc.ca::1a7c01a0-5bdc-4795-99ed-621acc83c4d3" providerId="AD" clId="Web-{0E931645-61EA-C8F2-BFC5-60AE153404F1}" dt="2024-05-09T03:04:54.147" v="1095"/>
        <pc:sldMkLst>
          <pc:docMk/>
          <pc:sldMk cId="4131916065" sldId="281"/>
        </pc:sldMkLst>
      </pc:sldChg>
      <pc:sldChg chg="modSp del">
        <pc:chgData name="Laurent Sarrazin" userId="S::sarrala187@etu.classomption.qc.ca::1a7c01a0-5bdc-4795-99ed-621acc83c4d3" providerId="AD" clId="Web-{0E931645-61EA-C8F2-BFC5-60AE153404F1}" dt="2024-05-09T03:18:25.660" v="1464"/>
        <pc:sldMkLst>
          <pc:docMk/>
          <pc:sldMk cId="808713084" sldId="284"/>
        </pc:sldMkLst>
      </pc:sldChg>
      <pc:sldChg chg="modSp del">
        <pc:chgData name="Laurent Sarrazin" userId="S::sarrala187@etu.classomption.qc.ca::1a7c01a0-5bdc-4795-99ed-621acc83c4d3" providerId="AD" clId="Web-{0E931645-61EA-C8F2-BFC5-60AE153404F1}" dt="2024-05-09T03:28:16.480" v="1961"/>
        <pc:sldMkLst>
          <pc:docMk/>
          <pc:sldMk cId="2782020417" sldId="286"/>
        </pc:sldMkLst>
      </pc:sldChg>
      <pc:sldChg chg="addSp delSp modSp">
        <pc:chgData name="Laurent Sarrazin" userId="S::sarrala187@etu.classomption.qc.ca::1a7c01a0-5bdc-4795-99ed-621acc83c4d3" providerId="AD" clId="Web-{0E931645-61EA-C8F2-BFC5-60AE153404F1}" dt="2024-05-09T02:22:06.489" v="238" actId="20577"/>
        <pc:sldMkLst>
          <pc:docMk/>
          <pc:sldMk cId="2112741576" sldId="288"/>
        </pc:sldMkLst>
      </pc:sldChg>
      <pc:sldChg chg="modSp">
        <pc:chgData name="Laurent Sarrazin" userId="S::sarrala187@etu.classomption.qc.ca::1a7c01a0-5bdc-4795-99ed-621acc83c4d3" providerId="AD" clId="Web-{0E931645-61EA-C8F2-BFC5-60AE153404F1}" dt="2024-05-09T02:21:37.176" v="234" actId="20577"/>
        <pc:sldMkLst>
          <pc:docMk/>
          <pc:sldMk cId="2239214975" sldId="289"/>
        </pc:sldMkLst>
      </pc:sldChg>
      <pc:sldChg chg="addSp modSp">
        <pc:chgData name="Laurent Sarrazin" userId="S::sarrala187@etu.classomption.qc.ca::1a7c01a0-5bdc-4795-99ed-621acc83c4d3" providerId="AD" clId="Web-{0E931645-61EA-C8F2-BFC5-60AE153404F1}" dt="2024-05-09T04:11:19.966" v="2623" actId="20577"/>
        <pc:sldMkLst>
          <pc:docMk/>
          <pc:sldMk cId="632931502" sldId="290"/>
        </pc:sldMkLst>
      </pc:sldChg>
      <pc:sldChg chg="addSp modSp">
        <pc:chgData name="Laurent Sarrazin" userId="S::sarrala187@etu.classomption.qc.ca::1a7c01a0-5bdc-4795-99ed-621acc83c4d3" providerId="AD" clId="Web-{0E931645-61EA-C8F2-BFC5-60AE153404F1}" dt="2024-05-09T02:31:36.653" v="673" actId="14100"/>
        <pc:sldMkLst>
          <pc:docMk/>
          <pc:sldMk cId="3119508504" sldId="291"/>
        </pc:sldMkLst>
      </pc:sldChg>
      <pc:sldChg chg="addSp delSp modSp">
        <pc:chgData name="Laurent Sarrazin" userId="S::sarrala187@etu.classomption.qc.ca::1a7c01a0-5bdc-4795-99ed-621acc83c4d3" providerId="AD" clId="Web-{0E931645-61EA-C8F2-BFC5-60AE153404F1}" dt="2024-05-09T02:50:26.651" v="1085" actId="20577"/>
        <pc:sldMkLst>
          <pc:docMk/>
          <pc:sldMk cId="2140199432" sldId="292"/>
        </pc:sldMkLst>
      </pc:sldChg>
      <pc:sldChg chg="addSp modSp">
        <pc:chgData name="Laurent Sarrazin" userId="S::sarrala187@etu.classomption.qc.ca::1a7c01a0-5bdc-4795-99ed-621acc83c4d3" providerId="AD" clId="Web-{0E931645-61EA-C8F2-BFC5-60AE153404F1}" dt="2024-05-09T03:24:52.462" v="1780" actId="20577"/>
        <pc:sldMkLst>
          <pc:docMk/>
          <pc:sldMk cId="4054561300" sldId="293"/>
        </pc:sldMkLst>
      </pc:sldChg>
      <pc:sldChg chg="addSp modSp">
        <pc:chgData name="Laurent Sarrazin" userId="S::sarrala187@etu.classomption.qc.ca::1a7c01a0-5bdc-4795-99ed-621acc83c4d3" providerId="AD" clId="Web-{0E931645-61EA-C8F2-BFC5-60AE153404F1}" dt="2024-05-09T02:46:10.008" v="886" actId="20577"/>
        <pc:sldMkLst>
          <pc:docMk/>
          <pc:sldMk cId="3139971702" sldId="299"/>
        </pc:sldMkLst>
      </pc:sldChg>
      <pc:sldChg chg="addSp modSp">
        <pc:chgData name="Laurent Sarrazin" userId="S::sarrala187@etu.classomption.qc.ca::1a7c01a0-5bdc-4795-99ed-621acc83c4d3" providerId="AD" clId="Web-{0E931645-61EA-C8F2-BFC5-60AE153404F1}" dt="2024-05-09T02:52:55.513" v="1094" actId="20577"/>
        <pc:sldMkLst>
          <pc:docMk/>
          <pc:sldMk cId="1889004804" sldId="300"/>
        </pc:sldMkLst>
      </pc:sldChg>
      <pc:sldChg chg="addSp modSp">
        <pc:chgData name="Laurent Sarrazin" userId="S::sarrala187@etu.classomption.qc.ca::1a7c01a0-5bdc-4795-99ed-621acc83c4d3" providerId="AD" clId="Web-{0E931645-61EA-C8F2-BFC5-60AE153404F1}" dt="2024-05-09T03:28:12.589" v="1960" actId="20577"/>
        <pc:sldMkLst>
          <pc:docMk/>
          <pc:sldMk cId="2139368912" sldId="307"/>
        </pc:sldMkLst>
      </pc:sldChg>
      <pc:sldChg chg="modSp del">
        <pc:chgData name="Laurent Sarrazin" userId="S::sarrala187@etu.classomption.qc.ca::1a7c01a0-5bdc-4795-99ed-621acc83c4d3" providerId="AD" clId="Web-{0E931645-61EA-C8F2-BFC5-60AE153404F1}" dt="2024-05-09T03:24:18.867" v="1736"/>
        <pc:sldMkLst>
          <pc:docMk/>
          <pc:sldMk cId="3685311599" sldId="308"/>
        </pc:sldMkLst>
      </pc:sldChg>
      <pc:sldChg chg="modSp new">
        <pc:chgData name="Laurent Sarrazin" userId="S::sarrala187@etu.classomption.qc.ca::1a7c01a0-5bdc-4795-99ed-621acc83c4d3" providerId="AD" clId="Web-{0E931645-61EA-C8F2-BFC5-60AE153404F1}" dt="2024-05-09T03:57:13.237" v="2622" actId="20577"/>
        <pc:sldMkLst>
          <pc:docMk/>
          <pc:sldMk cId="2227989561" sldId="311"/>
        </pc:sldMkLst>
      </pc:sldChg>
      <pc:sldChg chg="modSp new">
        <pc:chgData name="Laurent Sarrazin" userId="S::sarrala187@etu.classomption.qc.ca::1a7c01a0-5bdc-4795-99ed-621acc83c4d3" providerId="AD" clId="Web-{0E931645-61EA-C8F2-BFC5-60AE153404F1}" dt="2024-05-09T03:54:45.125" v="2394" actId="20577"/>
        <pc:sldMkLst>
          <pc:docMk/>
          <pc:sldMk cId="36685170" sldId="312"/>
        </pc:sldMkLst>
      </pc:sldChg>
      <pc:sldChg chg="modSp">
        <pc:chgData name="Laurent Sarrazin" userId="S::sarrala187@etu.classomption.qc.ca::1a7c01a0-5bdc-4795-99ed-621acc83c4d3" providerId="AD" clId="Web-{0E931645-61EA-C8F2-BFC5-60AE153404F1}" dt="2024-05-09T03:55:16.001" v="2399" actId="20577"/>
        <pc:sldMkLst>
          <pc:docMk/>
          <pc:sldMk cId="1457717469" sldId="313"/>
        </pc:sldMkLst>
      </pc:sldChg>
    </pc:docChg>
  </pc:docChgLst>
  <pc:docChgLst>
    <pc:chgData name="Félix Egan" userId="53c23a8c-bef1-479a-b31c-0fee2936a364" providerId="ADAL" clId="{1DBE7F7B-436F-C845-911B-A1CDF1B69E56}"/>
    <pc:docChg chg="custSel addSld delSld modSld sldOrd">
      <pc:chgData name="Félix Egan" userId="53c23a8c-bef1-479a-b31c-0fee2936a364" providerId="ADAL" clId="{1DBE7F7B-436F-C845-911B-A1CDF1B69E56}" dt="2024-05-09T13:37:49.573" v="239" actId="478"/>
      <pc:docMkLst>
        <pc:docMk/>
      </pc:docMkLst>
      <pc:sldChg chg="addSp delSp">
        <pc:chgData name="Félix Egan" userId="53c23a8c-bef1-479a-b31c-0fee2936a364" providerId="ADAL" clId="{1DBE7F7B-436F-C845-911B-A1CDF1B69E56}" dt="2024-03-12T18:49:28.241" v="2" actId="139"/>
        <pc:sldMkLst>
          <pc:docMk/>
          <pc:sldMk cId="4290137360" sldId="257"/>
        </pc:sldMkLst>
      </pc:sldChg>
      <pc:sldChg chg="delSp modSp del">
        <pc:chgData name="Félix Egan" userId="53c23a8c-bef1-479a-b31c-0fee2936a364" providerId="ADAL" clId="{1DBE7F7B-436F-C845-911B-A1CDF1B69E56}" dt="2024-05-09T13:33:13.820" v="210" actId="2696"/>
        <pc:sldMkLst>
          <pc:docMk/>
          <pc:sldMk cId="2227989561" sldId="311"/>
        </pc:sldMkLst>
      </pc:sldChg>
      <pc:sldChg chg="del">
        <pc:chgData name="Félix Egan" userId="53c23a8c-bef1-479a-b31c-0fee2936a364" providerId="ADAL" clId="{1DBE7F7B-436F-C845-911B-A1CDF1B69E56}" dt="2024-05-09T13:35:05.391" v="224" actId="2696"/>
        <pc:sldMkLst>
          <pc:docMk/>
          <pc:sldMk cId="36685170" sldId="312"/>
        </pc:sldMkLst>
      </pc:sldChg>
      <pc:sldChg chg="delSp modSp mod setBg">
        <pc:chgData name="Félix Egan" userId="53c23a8c-bef1-479a-b31c-0fee2936a364" providerId="ADAL" clId="{1DBE7F7B-436F-C845-911B-A1CDF1B69E56}" dt="2024-05-09T13:37:49.573" v="239" actId="478"/>
        <pc:sldMkLst>
          <pc:docMk/>
          <pc:sldMk cId="1457717469" sldId="313"/>
        </pc:sldMkLst>
      </pc:sldChg>
      <pc:sldChg chg="addSp delSp modSp">
        <pc:chgData name="Félix Egan" userId="53c23a8c-bef1-479a-b31c-0fee2936a364" providerId="ADAL" clId="{1DBE7F7B-436F-C845-911B-A1CDF1B69E56}" dt="2024-05-09T13:34:10.101" v="214" actId="1076"/>
        <pc:sldMkLst>
          <pc:docMk/>
          <pc:sldMk cId="3547092050" sldId="320"/>
        </pc:sldMkLst>
      </pc:sldChg>
      <pc:sldChg chg="delSp modSp add">
        <pc:chgData name="Félix Egan" userId="53c23a8c-bef1-479a-b31c-0fee2936a364" providerId="ADAL" clId="{1DBE7F7B-436F-C845-911B-A1CDF1B69E56}" dt="2024-05-09T13:27:39.958" v="19" actId="1076"/>
        <pc:sldMkLst>
          <pc:docMk/>
          <pc:sldMk cId="85491485" sldId="321"/>
        </pc:sldMkLst>
      </pc:sldChg>
      <pc:sldChg chg="addSp delSp modSp add ord">
        <pc:chgData name="Félix Egan" userId="53c23a8c-bef1-479a-b31c-0fee2936a364" providerId="ADAL" clId="{1DBE7F7B-436F-C845-911B-A1CDF1B69E56}" dt="2024-05-09T13:35:01.693" v="223" actId="1076"/>
        <pc:sldMkLst>
          <pc:docMk/>
          <pc:sldMk cId="4174682361" sldId="322"/>
        </pc:sldMkLst>
      </pc:sldChg>
      <pc:sldChg chg="addSp modSp add ord">
        <pc:chgData name="Félix Egan" userId="53c23a8c-bef1-479a-b31c-0fee2936a364" providerId="ADAL" clId="{1DBE7F7B-436F-C845-911B-A1CDF1B69E56}" dt="2024-05-09T13:34:50.315" v="219" actId="1076"/>
        <pc:sldMkLst>
          <pc:docMk/>
          <pc:sldMk cId="2975935622" sldId="323"/>
        </pc:sldMkLst>
      </pc:sldChg>
    </pc:docChg>
  </pc:docChgLst>
  <pc:docChgLst>
    <pc:chgData name="Félix Egan" userId="3799b83a-be0e-4691-8b39-e1dda4d04cc5" providerId="ADAL" clId="{106F3540-C5F4-482F-8D8C-DCE0AB6E9ADC}"/>
    <pc:docChg chg="undo custSel modSld">
      <pc:chgData name="Félix Egan" userId="3799b83a-be0e-4691-8b39-e1dda4d04cc5" providerId="ADAL" clId="{106F3540-C5F4-482F-8D8C-DCE0AB6E9ADC}" dt="2024-12-06T20:20:11.208" v="113" actId="1035"/>
      <pc:docMkLst>
        <pc:docMk/>
      </pc:docMkLst>
      <pc:sldChg chg="modSp mod">
        <pc:chgData name="Félix Egan" userId="3799b83a-be0e-4691-8b39-e1dda4d04cc5" providerId="ADAL" clId="{106F3540-C5F4-482F-8D8C-DCE0AB6E9ADC}" dt="2024-12-06T20:20:11.208" v="113" actId="1035"/>
        <pc:sldMkLst>
          <pc:docMk/>
          <pc:sldMk cId="68015017" sldId="319"/>
        </pc:sldMkLst>
        <pc:spChg chg="mod">
          <ac:chgData name="Félix Egan" userId="3799b83a-be0e-4691-8b39-e1dda4d04cc5" providerId="ADAL" clId="{106F3540-C5F4-482F-8D8C-DCE0AB6E9ADC}" dt="2024-12-06T20:19:26.599" v="35" actId="1035"/>
          <ac:spMkLst>
            <pc:docMk/>
            <pc:sldMk cId="68015017" sldId="319"/>
            <ac:spMk id="12" creationId="{0F340F08-2994-441C-9107-BF5D18B4B725}"/>
          </ac:spMkLst>
        </pc:spChg>
        <pc:spChg chg="mod">
          <ac:chgData name="Félix Egan" userId="3799b83a-be0e-4691-8b39-e1dda4d04cc5" providerId="ADAL" clId="{106F3540-C5F4-482F-8D8C-DCE0AB6E9ADC}" dt="2024-12-06T20:19:31.172" v="46" actId="1035"/>
          <ac:spMkLst>
            <pc:docMk/>
            <pc:sldMk cId="68015017" sldId="319"/>
            <ac:spMk id="14" creationId="{2CCED7BF-AB13-40AA-B42C-7F53CB1EA0BE}"/>
          </ac:spMkLst>
        </pc:spChg>
        <pc:spChg chg="mod">
          <ac:chgData name="Félix Egan" userId="3799b83a-be0e-4691-8b39-e1dda4d04cc5" providerId="ADAL" clId="{106F3540-C5F4-482F-8D8C-DCE0AB6E9ADC}" dt="2024-12-06T20:19:34.378" v="51" actId="1035"/>
          <ac:spMkLst>
            <pc:docMk/>
            <pc:sldMk cId="68015017" sldId="319"/>
            <ac:spMk id="18" creationId="{DBE9719B-B4C4-47B2-A519-CCA702477D94}"/>
          </ac:spMkLst>
        </pc:spChg>
        <pc:spChg chg="mod">
          <ac:chgData name="Félix Egan" userId="3799b83a-be0e-4691-8b39-e1dda4d04cc5" providerId="ADAL" clId="{106F3540-C5F4-482F-8D8C-DCE0AB6E9ADC}" dt="2024-12-06T20:19:38.403" v="60" actId="1035"/>
          <ac:spMkLst>
            <pc:docMk/>
            <pc:sldMk cId="68015017" sldId="319"/>
            <ac:spMk id="20" creationId="{8CB157E0-289D-4B9B-9608-7C1744239860}"/>
          </ac:spMkLst>
        </pc:spChg>
        <pc:spChg chg="mod">
          <ac:chgData name="Félix Egan" userId="3799b83a-be0e-4691-8b39-e1dda4d04cc5" providerId="ADAL" clId="{106F3540-C5F4-482F-8D8C-DCE0AB6E9ADC}" dt="2024-12-06T20:19:44.090" v="69" actId="1035"/>
          <ac:spMkLst>
            <pc:docMk/>
            <pc:sldMk cId="68015017" sldId="319"/>
            <ac:spMk id="22" creationId="{A142C86E-7B60-402D-9A06-B96792076C98}"/>
          </ac:spMkLst>
        </pc:spChg>
        <pc:spChg chg="mod">
          <ac:chgData name="Félix Egan" userId="3799b83a-be0e-4691-8b39-e1dda4d04cc5" providerId="ADAL" clId="{106F3540-C5F4-482F-8D8C-DCE0AB6E9ADC}" dt="2024-12-06T20:19:48.103" v="75" actId="1035"/>
          <ac:spMkLst>
            <pc:docMk/>
            <pc:sldMk cId="68015017" sldId="319"/>
            <ac:spMk id="28" creationId="{8969A1AA-BC59-461C-AEA0-699DDA68C8E2}"/>
          </ac:spMkLst>
        </pc:spChg>
        <pc:spChg chg="mod">
          <ac:chgData name="Félix Egan" userId="3799b83a-be0e-4691-8b39-e1dda4d04cc5" providerId="ADAL" clId="{106F3540-C5F4-482F-8D8C-DCE0AB6E9ADC}" dt="2024-12-06T20:19:51.484" v="81" actId="1035"/>
          <ac:spMkLst>
            <pc:docMk/>
            <pc:sldMk cId="68015017" sldId="319"/>
            <ac:spMk id="30" creationId="{41B43047-80B4-407B-94C7-CA1F5F71D8D9}"/>
          </ac:spMkLst>
        </pc:spChg>
        <pc:spChg chg="mod">
          <ac:chgData name="Félix Egan" userId="3799b83a-be0e-4691-8b39-e1dda4d04cc5" providerId="ADAL" clId="{106F3540-C5F4-482F-8D8C-DCE0AB6E9ADC}" dt="2024-12-06T20:19:56.177" v="93" actId="1035"/>
          <ac:spMkLst>
            <pc:docMk/>
            <pc:sldMk cId="68015017" sldId="319"/>
            <ac:spMk id="32" creationId="{7056DB79-CA53-411C-8F0F-BB00404C6C34}"/>
          </ac:spMkLst>
        </pc:spChg>
        <pc:spChg chg="mod">
          <ac:chgData name="Félix Egan" userId="3799b83a-be0e-4691-8b39-e1dda4d04cc5" providerId="ADAL" clId="{106F3540-C5F4-482F-8D8C-DCE0AB6E9ADC}" dt="2024-12-06T20:19:59.849" v="97" actId="1035"/>
          <ac:spMkLst>
            <pc:docMk/>
            <pc:sldMk cId="68015017" sldId="319"/>
            <ac:spMk id="34" creationId="{94570F58-E9ED-4E67-B1B4-D74F56CC73B9}"/>
          </ac:spMkLst>
        </pc:spChg>
        <pc:spChg chg="mod">
          <ac:chgData name="Félix Egan" userId="3799b83a-be0e-4691-8b39-e1dda4d04cc5" providerId="ADAL" clId="{106F3540-C5F4-482F-8D8C-DCE0AB6E9ADC}" dt="2024-12-06T20:20:05.941" v="103" actId="1035"/>
          <ac:spMkLst>
            <pc:docMk/>
            <pc:sldMk cId="68015017" sldId="319"/>
            <ac:spMk id="36" creationId="{9A3E2306-27C0-4C7A-87A2-3D5E0E47140C}"/>
          </ac:spMkLst>
        </pc:spChg>
        <pc:spChg chg="mod">
          <ac:chgData name="Félix Egan" userId="3799b83a-be0e-4691-8b39-e1dda4d04cc5" providerId="ADAL" clId="{106F3540-C5F4-482F-8D8C-DCE0AB6E9ADC}" dt="2024-12-06T20:20:11.208" v="113" actId="1035"/>
          <ac:spMkLst>
            <pc:docMk/>
            <pc:sldMk cId="68015017" sldId="319"/>
            <ac:spMk id="38" creationId="{BA9B10C5-918F-4DDF-8C8E-A23EA801693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9T01:46:28.986"/>
    </inkml:context>
    <inkml:brush xml:id="br0">
      <inkml:brushProperty name="width" value="0.19998" units="cm"/>
      <inkml:brushProperty name="height" value="0.19998" units="cm"/>
      <inkml:brushProperty name="ignorePressure" value="1"/>
    </inkml:brush>
  </inkml:definitions>
  <inkml:trace contextRef="#ctx0" brushRef="#br0">12 12,'489'488,"-989"-988,5280 5281,-4779-4780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9T01:47:28.445"/>
    </inkml:context>
    <inkml:brush xml:id="br0">
      <inkml:brushProperty name="width" value="0.19998" units="cm"/>
      <inkml:brushProperty name="height" value="0.19998" units="cm"/>
      <inkml:brushProperty name="ignorePressure" value="1"/>
    </inkml:brush>
  </inkml:definitions>
  <inkml:trace contextRef="#ctx0" brushRef="#br0">11 11,'477'477,"-964"-965,5149 5151,-4661-4662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9T01:48:28.43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3,'116'-2,"122"4,-181 7,-37-5,-1-2,26 2,74-7,133 5,-192 6,-33-4,44 1,371-5,-284-18,1147 19,-1289-1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9T02:20:27.018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3646 173,'-1'2,"0"0,0-1,-1 1,1-1,-1 1,1-1,-1 1,0-1,1 0,-1 1,0-1,0 0,0 0,0-1,0 1,0 0,-3 0,-46 10,32-7,-11 3,-44 17,65-21,1 1,0-1,0 2,0-1,0 1,1 0,0 1,0 0,-12 12,9 12,10-28,-1 0,1 1,-1-1,1 0,-1 1,0-1,0 0,0 0,0 0,0 0,-3 3,19-34,17 4,-32 25,0 0,1-1,-1 1,0 0,1 0,-1 0,0 0,1 0,-1-1,1 1,-1 0,0 0,1 0,-1 0,1 0,-1 0,1 0,-1 0,0 0,1 1,-1-1,1 0,-1 0,0 0,1 0,-1 1,0-1,1 0,-1 0,1 1,-1 0,0 0,0 0,1 1,-1-1,0 0,0 0,0 1,0-1,0 0,-1 0,1 1,0-1,-1 0,1 0,-1 0,0 2,-35 71,17-38,7-17,10-26,3 3,0 0,0 0,0 0,1 0,0 0,-1 1,1-1,4-5,26-28,-11 12,0 0,17-31,-38 56,0 0,1 0,-1 0,0-1,0 1,0 0,0 0,1-1,-1 1,0 0,0 0,0-1,0 1,0 0,0 0,0-1,0 1,0 0,0 0,0-1,0 1,0 0,0 0,0-1,0 1,0 0,0 0,0-1,0 1,-1 0,1 0,0-1,0 1,0 0,0 0,0 0,-1-1,1 1,0 0,0 0,0 0,-1-1,1 1,0 0,0 0,-1 0,1 0,0 0,-1 0,-20 0,-23 12,-50 48,69-45,-29 15,53-29,-1-1,0 1,0 0,1-1,-1 1,0-1,0 0,0 0,0 0,1 0,-1 0,0 0,0 0,0 0,0-1,0 1,1-1,-1 1,0-1,0 0,1 0,-1 0,1 0,-1 0,1 0,-3-2,4 2,-1 0,1 0,-1 0,1 0,-1 0,1 0,0 0,0 0,0-1,-1 1,1 0,0 0,0 0,1 0,-1-1,0 1,0 0,0 0,1 0,-1 0,1 0,-1 0,1 0,-1 0,1 0,0 0,-1 0,2-2,27-29,-23 25,25-35,-27 35,0 1,1-1,0 0,0 1,1 0,0 0,0 1,0 0,9-6,2 1,-15 8,1 0,-1 1,1-1,-1 1,1-1,0 1,0 0,-1 0,7-1,-1 10,-7 17,-3-17,0 1,0-1,0 0,-1-1,0 1,0 0,-1-1,0 0,-8 11,-53 59,20-26,33-32,10-15,-1 1,1-1,-1 0,0 0,0 0,0-1,-1 1,-5 4,7-12,7-9,9-11,33-51,14-18,-46 72,-1-1,14-29,-10 15,-23 42,0-1,0 1,-1-1,0-1,-7 5,-23 20,20-13,0-2,-1 0,-32 19,7 2,-5 3,-81 43,122-79,14-16,16-16,78-77,-55 62,-27 25,2 1,25-19,-46 37,0 0,0 0,1 0,-1 0,0 0,0 1,1-1,-1 0,1 1,-1-1,1 1,-1-1,1 1,-1 0,1-1,-1 1,1 0,0 0,-1 0,2 0,-2 2,0-1,-1 0,1 0,-1 1,0-1,1 0,-1 1,0-1,0 1,0-1,0 0,0 1,0-1,0 0,-1 1,1-1,0 0,-1 1,1-1,-1 0,1 0,-1 1,-1 1,-10 19,0 0,-2-1,0-1,-1 0,-2-1,1-1,-26 22,19-19,-1-1,0-1,-2-1,-41 22,63-37,-2 0,1 0,-1 0,1-1,-1 1,0-1,0 0,0-1,0 0,-12 2,18-6,1 1,0 0,0-1,0 1,0 0,1 0,-1 0,0 0,1 0,0 0,1-1,0-1,19-29,-14 20,1 0,0 0,17-17,214-189,-307 282,50-48,-1 0,0-2,-24 14,-20 14,48-33,1 0,-1 0,0-2,-26 9,24-9,1 0,0 1,0 0,-15 10,270-219,-188 140,-121 138,12-18,39-39,0-1,-35 27,16-15,27-21,-1 0,0-1,-19 12,25-22,6-7,7-9,46-53,-37 50,29-45,106-175,-140 228,-14 29,-13 28,0-11,3-5,-1-1,-1-1,-1 0,-28 34,12-17,24-33,0 0,0 0,-1-1,0 0,-10 8,-74 76,81-88,11-17,13-20,-13 31,145-280,-133 253,-10 21,1-1,0 1,1 0,0 1,7-11,-24 75,-2-22,-2-1,-2-1,-1-1,-1 0,-30 33,-21 18,72-83,0 0,-1 0,1-1,-1 1,1 0,-1 0,1-1,-1 1,1 0,-1-1,0 1,1-1,-1 1,0-1,0 1,1-1,-1 1,0-1,0 0,0 1,0-1,0 0,-4-15,11-38,-5 44,4-11,0 1,2 0,0 0,1 0,0 1,2 0,14-20,19-40,-38 68,1 0,1 1,-1-1,2 1,-1 1,1-1,10-7,-18 15,0 1,1 0,-1 0,0 0,0-1,0 1,0 0,0 0,1 0,-1-1,0 1,0 0,0 0,1 0,-1 0,0 0,0-1,1 1,-1 0,0 0,0 0,1 0,-1 0,0 0,0 0,1 0,-1 0,0 0,0 0,1 0,-1 0,0 0,0 0,1 0,-1 0,0 0,0 1,1-1,-1 0,0 0,0 0,0 0,1 0,-1 1,0-1,0 0,0 0,1 1,-3 15,-10 18,-65 139,65-150,-1-1,-1 0,-26 32,16-22,24-32,0 1,0-1,-1 0,1 0,0 0,0 1,0-1,0 0,0 0,0 0,0 1,0-1,-1 0,1 0,0 0,0 1,0-1,0 0,0 0,-1 0,1 0,0 0,0 0,0 1,-1-1,1 0,0 0,0 0,-1 0,1 0,0 0,0 0,0 0,-1 0,1 0,0 0,0 0,-1 0,1 0,0 0,0 0,0 0,-1 0,1-1,0 1,0 0,0 0,-1 0,1 0,0 0,0 0,0-1,0 1,-1 0,1 0,-3-19,5-25,38-70,-42 110,-5 11,-6 11,4-3,-1 0,-1 0,0-2,-1 1,-24 20,5-4,26-32,3-11,2-14,0 24,0 0,1 0,0 0,-1 0,1 0,0 0,0 1,0-1,3-4,-4 7,0 0,0 0,1 0,-1-1,0 1,0 0,0 0,0 0,0 0,0 0,0 0,1 0,-1 0,0 0,0 0,0 0,0 0,0 0,1 0,-1 0,0 0,0 0,0 0,0 0,0 0,0 0,1 0,-1 0,0 0,0 0,0 0,0 0,0 0,0 0,1 0,-1 0,0 1,0-1,0 0,0 0,0 0,0 0,0 0,0 0,0 0,0 1,1-1,-1 0,0 0,0 0,0 0,0 0,0 0,0 1,3 20,-3-10,-1-1,0 1,0-1,-1 1,-1-1,0 0,0 0,-1 0,0 0,0-1,-1 1,-1-1,0 0,0-1,0 1,-1-1,0-1,-1 1,-12 9,20-17,-1-1,0 1,1 0,-1 0,1 0,-1 0,1 0,-1 0,1 0,-1-1,1 1,0 0,-1 0,1-1,-1 1,1 0,-1-1,1 1,0-1,-1 1,1 0,0-1,-1 1,1-1,0 1,0-1,0 1,-1-1,1 1,0-1,0 1,0-1,0 1,0-1,0 1,0-1,0 1,0-1,0 1,0-1,0 1,0-1,0 1,1-2,-1-26,4 5,1 1,1 0,13-31,-4 8,-4 15,27-55,-36 82,-1 1,1 0,0-1,0 1,0 0,0 0,0 0,0 1,1-1,-1 1,1-1,-1 1,1 0,-1 0,1 0,0 0,-1 0,1 0,0 1,0-1,0 1,0 0,-1 0,1 0,0 0,0 1,0-1,0 1,-1 0,4 1,10 2,1 2,-2 0,28 15,-32-15,13 4,-18-7,-28-3,-530-1,548 1,-1 0,1 1,0-1,-1 1,1 0,0 0,-6 3,10-4,0 0,0 0,0 0,0 0,0 0,-1 0,1 0,0 0,0 0,0 0,0 0,0 0,0 0,-1 0,1 0,0 0,0 0,0 0,0 0,0 1,0-1,0 0,0 0,-1 0,1 0,0 0,0 0,0 1,0-1,0 0,0 0,0 0,0 0,0 0,0 0,0 1,0-1,0 0,0 0,0 0,0 0,0 0,0 1,0-1,0 0,0 0,0 0,0 0,0 0,0 0,1 1,-1-1,0 0,0 0,0 0,0 0,0 0,0 0,1 0,22 4,144-1,-84-3,94 12,-121-10,-44-2,-1 0,1 1,-1 0,0 0,1 1,14 5,-86 0,-123 12,51-11,-11 0,734-7,-406-2,-640-12,121-5,199 12,74 5,-79-12,224 22,-49-4,1-2,43 0,-36-3,43 7,-34-2,82-3,-154-2,-202 13,149-8,-104-5,127-1,441 1,-1022 0,675-16,273 12,-169 7,-70-3,-72 0,-9 0,-41 0,-199-19,94 11,-13-1,135 10,18 0,-1 0,1-1,-1 0,1-1,-17-3,25 4,1 0,0 0,0 0,0 0,0 0,-1 0,1 0,0 0,0 0,0 0,0 0,-1 0,1 0,0 0,0 0,0 0,0 0,-1 0,1 0,0 0,0 0,0 0,0-1,-1 1,1 0,0 0,0 0,0 0,0 0,0 0,0 0,-1-1,1 1,0 0,0 0,0 0,0 0,0-1,0 1,0 0,0 0,0 0,0 0,0-1,0 1,0 0,0 0,0 0,0 0,0-1,0 1,0 0,0 0,0 0,0 0,0-1,0 1,0 0,0 0,1 0,13-5,21 0,449 6,-738-1,683-18,-383 18,-16 2,1-3,-1 0,52-10,-61 9,14-6,-35 3,-10 1,-17-3,23 6,-46-8,0 3,0 1,0 3,-68 6,5-1,78-3,30 0,19 0,-2 0,37 2,62 10,52 8,202-1,-327-19,-34 0,-25 0,-128-9,-8 0,-55 10,254-1,44 0,125-14,-174 10,69 3,-64 2,-113-10,-29-1,-112 11,466-1,-288 2,0 1,0 2,-40 12,41-9,0-2,0 0,-52 1,-136-8,264-15,-11 4,-35 7,-18 2,-66 3,-123 15,166-12,-68-3,-22 1,115 4,27 1,33 0,24-15,17 0,-2 9,-73 1,-9-1,-43 0,-332 0,825 0,-949 0,369-19,174 3,219 14,-199 3,-563-1,694 0,-253 17,6-9,0-2,-73-1,122-5,1 0,-1 1,0-1,1 1,-1 0,1 0,-5 2,9-3,-1 0,1 0,0 0,0 0,0 0,0 0,0 0,0 0,-1 0,1 0,0 0,0 0,0 1,0-1,0 0,0 0,-1 0,1 0,0 0,0 0,0 0,0 0,0 0,0 0,0 1,0-1,0 0,0 0,0 0,0 0,-1 0,1 0,0 0,0 1,0-1,0 0,0 0,0 0,0 0,0 0,0 1,0-1,0 0,0 0,0 0,0 0,1 0,-1 0,0 0,0 1,0-1,0 0,0 0,0 0,0 0,0 0,0 0,0 0,0 0,1 1,-1-1,0 0,0 0,0 0,24 3,257-2,-205-1,-820 0,1223 0,-472 0,0 0,0 0,0 1,-1 0,1 1,0-1,9 5,-76 2,-660-9,1455 1,-870 1,-316-13,98-11,315 23,29 0,0 1,0-2,0 1,0-1,-10-3,19 4,0 0,0 0,0 0,-1 0,1 0,0 1,0-1,0 0,0 0,-1 0,1 0,0 0,0 0,0 0,0 0,0 0,-1 0,1-1,0 1,0 0,0 0,0 0,-1 0,1 0,0 0,0 0,0 0,0 0,0 0,0 0,0-1,-1 1,1 0,0 0,0 0,0 0,0 0,0-1,0 1,0 0,0 0,0 0,0 0,0 0,0-1,0 1,0 0,0 0,0 0,0 0,0-1,0 1,0 0,0 0,0 0,0 0,0 0,0-1,0 1,0 0,0 0,0 0,0 0,1 0,13-5,21 0,369 5,-254 1,-348 13,-2 3,73-13,620-3,-231-2,-231 7,-27-1,-20 0,-36 3,18-3,-64 2,-464-7,555 0,0 0,0 1,-1-1,1 2,0-1,-13 5,83 1,730-7,-792 0,3-1,0 1,1 0,-1 0,0 1,1-1,-1 1,0 0,1 0,-1 0,0 1,6 3,-12-4,-1 0,1 0,-1 0,0 0,1 0,-1-1,0 1,0-1,1 0,-5 0,-145 18,104-11,-75 4,-170 6,144-17,293-9,9-1,-74 9,86-11,-118 8,55 3,-91 2,-132 7,-17 2,-110 8,225-17,-9-1,26 0,13-2,169-37,-85 29,1 4,130 6,-80 3,-20-1,130-5,-147-15,-69 13,6-1,57 0,-42 6,98-13,-122 9,-23 3,-31 1,-176-2,-138 5,257 6,40-4,-44-1,40-2,-58 9,73-8,83-6,77 4,-38 2,600-3,-786 17,-46-16,79-2,-109 12,90-4,-128-6,147-2,609 1,-534 1,1 1,-1 0,0 2,18 5,-18-4,0-1,0 0,1-1,20 0,-13-3,-36-1,-42 1,-245-14,-94-22,160 35,-8-2,239 3,0 1,0-1,0 0,0 0,0 0,1 0,-1 0,0 0,0-1,0 1,0 0,0 0,1-1,-1 1,0 0,0-1,0 1,1-1,-1 1,0-1,0 1,1-1,-1 1,0-2,17-8,35-5,36-1,102-7,-114 16,72-3,-93 11,-29-1,-60 0,-94 2,-137-5,155-15,83 12,-1 1,-51-2,73 7,-1-1,1 1,0-1,-1-1,1 1,0-1,-8-4,79 2,127 3,144 3,-235 6,73 1,-150-9,-21 0,-4 0,-35 0,13 0,-628 0,637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9T02:22:26.5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944 28,'-22'5,"-1"-1,1-1,-1-1,0-1,0-1,-29-4,-16 2,30 2,34 0,24 0,12 0,30-1,119 15,-92-9,-69-5,0 1,-1 0,30 7,-16-3,0-1,0-2,1-1,43-4,6 1,-45 3,-25 0,0 0,1-1,-1-1,0 0,0 0,20-6,-32 7,-1 0,0 0,0 0,0 0,0 0,1 0,-1 0,0 0,0 0,0-1,0 1,1 0,-1 0,0 0,0 0,0 0,0 0,0 0,1 0,-1 0,0-1,0 1,0 0,0 0,0 0,0 0,0 0,0-1,0 1,0 0,1 0,-1 0,0 0,0-1,0 1,0 0,0 0,0 0,0 0,0-1,0 1,0 0,0 0,0 0,-1 0,1 0,0-1,0 1,0 0,0 0,0 0,0 0,0-1,0 1,0 0,0 0,-1 0,1 0,0 0,0 0,0 0,0 0,0-1,-1 1,1 0,-19-8,-26-3,-25 4,-109-6,138 14,1 2,-42 8,33-2,-44 8,-2-3,-122 2,-383-16,596 0,-1 0,1 0,0 0,0-1,0 1,-1-1,1 0,0 0,0-1,-7-2,60-4,1280 9,-1189-20,-76 19,-1102-1,564 3,953-2,-321-18,-129 17,1-1,39-8,-21 4,0 3,88 5,-37 1,16-5,122 4,-155 15,-119-19,0 0,-38 5,-1-1,42-3,0-1,-42-9,40 7,0 1,0 2,-40 4,31-1,-57-4,45-6,38 4,-1 1,-25 0,-450 4,481 0,-1 0,0 2,0 0,-21 7,22-5,-1-1,1-1,-1 0,-23 1,1078-5,-899-18,-18 20,-107-1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9T02:22:33.31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894 1,'-583'0,"565"1,-1 1,1 1,-32 9,32-7,0-1,0-1,-34 3,-47-7,570 1,-331-19,-102 19,-33 1,-25-1,-515 0,520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9T02:22:36.57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1,'1'1,"-1"0,1 0,-1 0,1-1,0 1,-1 0,1 0,0 0,0 0,0-1,-1 1,1 0,0-1,0 1,0-1,0 1,0-1,0 0,0 1,0-1,0 0,0 0,0 1,1-1,-1 0,2 0,35 2,-33-2,357 1,-174-2,-47 20,-115-19,-42-1,-44 1,18-1,14 0,1 1,-1 2,-53 9,61-8,-1 0,0-1,0-1,-29-3,-39 2,70 5,28 0,32 2,389-7,-272-18,-132 18,-42 1,-44-1,-368 0,413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3BF9-276D-4BDD-A01E-0AA18CF0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EB8B4-57CB-4AB7-B323-45FD1D9C9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0DD8F-990B-4FC9-A5FB-B8B24D7F8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F3A18-71F3-4ECB-890E-8FCBD360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9EF9-56EB-4500-AA7F-00DCBF4A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41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8C42-8052-494B-B1CB-73DBBF7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979B2-3F78-4B28-BB21-643C2ED7D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EEEA2-8802-4322-A677-364B03B2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4C881-28A0-4B40-9625-E2E0C52F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F1B85-991D-4B2F-B7EB-9C738D95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0B9138-38A1-4E98-AD47-7EAC54ADA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7E2C5-DB95-4F40-B947-8BE89B2CF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BE082-3234-4300-94FA-516F25A7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01BAE-F8B3-4D46-AA75-178E5BDD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04CB-D8A0-4DF2-A76B-4133BED9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2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832A-24FB-48A7-BCA8-54EF0B7F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46D85-0932-4F78-877A-8272B32C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BA5E1-B9F1-4536-950C-3D948B262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38453-AA87-4FA3-B418-6F083081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E6B94-53CB-4CF5-B0CD-EE6ACBB4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4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BF40-F1ED-460B-B886-59B4337A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10709-C062-4F78-87C6-0EF82F0EC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191CD-101A-4E1E-A44C-F2390D66F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3AF04-3679-4A96-B753-2A527E27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D61A2-6562-44EE-B5FA-FCED5E27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8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3CE6-CEA6-49B6-8077-FB86318D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BD0DC-2C2A-4DB3-8C0A-6728750E9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D04FE-1C82-4025-B596-275F9A3E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C6E8C-9503-41E1-9247-C63DEC9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4953E-2374-46BF-BE53-7307D239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4CBDA-892B-4802-9445-54090293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BEF3-37DF-48ED-B7BD-46E22FF5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15A2A-F709-4600-A299-10A06C664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DCBFF-4CE7-49DA-BC49-30299371F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985B3-7F9A-40E1-A97C-A7EB5194E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32F8A9-BEBC-4E4F-8DA6-6C4958A0C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46F4D-E034-418E-86BC-0E027DC1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5A6B0-D9C2-402C-9912-CD2C83543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6021DF-877F-4136-93D6-74105F1B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2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14066-8473-4E0B-9C9D-2AC30169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F6CD7-6A26-4794-9E5F-975BBD09D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85D3A-22C7-4AFC-B00A-2B5BEA31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CA4B5-9A57-466E-BECF-DCF54C26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67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C4AA1-4C5B-4655-9DA1-825F6EFA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2A274-ADCB-4BAB-872E-057E42EB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C506E-51E7-4D08-B3AB-5FE2C34A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1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3F07-18E8-48B0-BF61-83FFA8E1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557EA-1967-425E-BFB6-C178FB17F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7C99D-8C3C-4A75-9576-7970410CD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3A331-C0F7-48F1-B663-002287A8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D0E19-8A5A-497C-88D6-507A9091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B2D3F-0704-4F78-B35C-6071FFEE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6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069D-F58D-4A11-AB7F-98088BAC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EDB0E-7C2F-48E9-8AC6-06AE40450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96BAB-2ACD-4391-B9E0-48A0D8729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6C51F-31F3-44D1-9B70-5408D9869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68607-BA46-4AEF-8D14-EBE316CF2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42208-352C-4989-B831-05E84C14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3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39F29-B156-49DE-8DED-431B7818F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9D49F-F311-4EC1-8471-A82AFE28D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769B-58DE-4CCE-87BD-47A7304E2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355E0-BFE5-4F02-8C2D-D4861016971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5475B-11F7-47D0-977B-D24B05AED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610EA-15C5-4300-ABCF-E08612F2A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A3BD1-D426-4CF9-94A7-CA09D03DC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7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frontiersin.org/research-topics/52928/quantum-artificial-intelligence" TargetMode="External"/><Relationship Id="rId18" Type="http://schemas.openxmlformats.org/officeDocument/2006/relationships/hyperlink" Target="https://en.wikipedia.org/wiki/Quantum_computing" TargetMode="External"/><Relationship Id="rId26" Type="http://schemas.openxmlformats.org/officeDocument/2006/relationships/hyperlink" Target="https://www.youtube.com/watch?v=e3fz3dqhN44" TargetMode="External"/><Relationship Id="rId39" Type="http://schemas.openxmlformats.org/officeDocument/2006/relationships/hyperlink" Target="https://theconversation.com/une-breve-histoire-de-lordinateur-quantique-190939" TargetMode="External"/><Relationship Id="rId21" Type="http://schemas.openxmlformats.org/officeDocument/2006/relationships/hyperlink" Target="https://www.analyticsinsight.net/how-quantum-computers-could-change-drug-development-in-2023/" TargetMode="External"/><Relationship Id="rId34" Type="http://schemas.openxmlformats.org/officeDocument/2006/relationships/hyperlink" Target="https://en.wikipedia.org/wiki/Quantum_superposition" TargetMode="External"/><Relationship Id="rId7" Type="http://schemas.openxmlformats.org/officeDocument/2006/relationships/hyperlink" Target="https://www.csis.org/analysis/quantum-technology-applications-and-implications" TargetMode="External"/><Relationship Id="rId12" Type="http://schemas.openxmlformats.org/officeDocument/2006/relationships/hyperlink" Target="https://www.bbvaopenmind.com/en/technology/digital-world/quantum-computing-and-ai/" TargetMode="External"/><Relationship Id="rId17" Type="http://schemas.openxmlformats.org/officeDocument/2006/relationships/hyperlink" Target="https://www.americanscientist.org/article/is-quantum-computing-a-cybersecurity-threat" TargetMode="External"/><Relationship Id="rId25" Type="http://schemas.openxmlformats.org/officeDocument/2006/relationships/hyperlink" Target="https://www.youtube.com/watch?v=JhHMJCUmq28" TargetMode="External"/><Relationship Id="rId33" Type="http://schemas.openxmlformats.org/officeDocument/2006/relationships/hyperlink" Target="https://youtu.be/5gBuWvWHyqQ?si=GxSbFM0JsxLIr1Kw" TargetMode="External"/><Relationship Id="rId38" Type="http://schemas.openxmlformats.org/officeDocument/2006/relationships/hyperlink" Target="https://quantumpedia.uk/a-brief-history-of-quantum-computing-e0bbd05893d0" TargetMode="External"/><Relationship Id="rId2" Type="http://schemas.openxmlformats.org/officeDocument/2006/relationships/hyperlink" Target="https://www.ibm.com/topics/quantum-computing" TargetMode="External"/><Relationship Id="rId16" Type="http://schemas.openxmlformats.org/officeDocument/2006/relationships/hyperlink" Target="https://quantumxc.com/blog/quantum-computing-impact-on-cybersecurity/" TargetMode="External"/><Relationship Id="rId20" Type="http://schemas.openxmlformats.org/officeDocument/2006/relationships/hyperlink" Target="https://www.techradar.com/pro/how-quantum-computing-can-benefit-drug-discovery" TargetMode="External"/><Relationship Id="rId29" Type="http://schemas.openxmlformats.org/officeDocument/2006/relationships/hyperlink" Target="https://www.youtube.com/watch?v=-UlxHPIEVq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dxcentral.com/security/quantum/definitions/what-are-the-disadvantages-of-quantum-computing/" TargetMode="External"/><Relationship Id="rId11" Type="http://schemas.openxmlformats.org/officeDocument/2006/relationships/hyperlink" Target="https://research.aimultiple.com/quantum-ai/" TargetMode="External"/><Relationship Id="rId24" Type="http://schemas.openxmlformats.org/officeDocument/2006/relationships/hyperlink" Target="https://www.facebook.com/watch/?v=1708426892859972" TargetMode="External"/><Relationship Id="rId32" Type="http://schemas.openxmlformats.org/officeDocument/2006/relationships/hyperlink" Target="https://scienceexchange.caltech.edu/topics/quantum-science-explained/quantum-superposition" TargetMode="External"/><Relationship Id="rId37" Type="http://schemas.openxmlformats.org/officeDocument/2006/relationships/hyperlink" Target="https://thequantuminsider.com/2019/09/25/quantum-godfathers-1-david-deutsch-quantum-computings-lost-founder/" TargetMode="External"/><Relationship Id="rId5" Type="http://schemas.openxmlformats.org/officeDocument/2006/relationships/hyperlink" Target="https://www.itrelease.com/2020/10/advantages-and-disadvantages-of-quantum-computers/" TargetMode="External"/><Relationship Id="rId15" Type="http://schemas.openxmlformats.org/officeDocument/2006/relationships/hyperlink" Target="https://insights.sei.cmu.edu/blog/cybersecurity-of-quantum-computing-a-new-frontier/" TargetMode="External"/><Relationship Id="rId23" Type="http://schemas.openxmlformats.org/officeDocument/2006/relationships/hyperlink" Target="https://www.weforum.org/agenda/2024/02/quantum-computing-ai-and-drug-discovery-7-key-guardrails/" TargetMode="External"/><Relationship Id="rId28" Type="http://schemas.openxmlformats.org/officeDocument/2006/relationships/hyperlink" Target="https://www.youtube.com/watch?v=OWJCfOvochA" TargetMode="External"/><Relationship Id="rId36" Type="http://schemas.openxmlformats.org/officeDocument/2006/relationships/hyperlink" Target="https://thequantuminsider.com/2020/05/26/history-of-quantum-computing/" TargetMode="External"/><Relationship Id="rId10" Type="http://schemas.openxmlformats.org/officeDocument/2006/relationships/hyperlink" Target="https://www.technologyreview.com/2023/01/06/1066317/whats-next-for-quantum-computing/" TargetMode="External"/><Relationship Id="rId19" Type="http://schemas.openxmlformats.org/officeDocument/2006/relationships/hyperlink" Target="https://www.mckinsey.com/industries/life-sciences/our-insights/pharmas-digital-rx-quantum-computing-in-drug-research-and-development" TargetMode="External"/><Relationship Id="rId31" Type="http://schemas.openxmlformats.org/officeDocument/2006/relationships/hyperlink" Target="https://www.bing.com/search?q=physique+quantique+&amp;qs=n&amp;form=QBRE&amp;sp=-1&amp;ghc=1&amp;lq=0&amp;pq=physique+quantiqu&amp;sc=11-17&amp;sk=&amp;cvid=7146EC6A6DE04F938D1E1422AA5393FC&amp;ghsh=0&amp;ghacc=0&amp;ghpl=" TargetMode="External"/><Relationship Id="rId4" Type="http://schemas.openxmlformats.org/officeDocument/2006/relationships/hyperlink" Target="https://www.theknowledgeacademy.com/blog/advantages-and-disadvantages-of-quantum-computing/" TargetMode="External"/><Relationship Id="rId9" Type="http://schemas.openxmlformats.org/officeDocument/2006/relationships/hyperlink" Target="https://builtin.com/hardware/quantum-computing" TargetMode="External"/><Relationship Id="rId14" Type="http://schemas.openxmlformats.org/officeDocument/2006/relationships/hyperlink" Target="https://www.forbes.com/sites/forbestechcouncil/2021/01/04/how-quantum-computing-will-transform-cybersecurity/?sh=56312e547d3f" TargetMode="External"/><Relationship Id="rId22" Type="http://schemas.openxmlformats.org/officeDocument/2006/relationships/hyperlink" Target="https://www.drugdiscoverytrends.com/quantum-computing-drug-discovery/" TargetMode="External"/><Relationship Id="rId27" Type="http://schemas.openxmlformats.org/officeDocument/2006/relationships/hyperlink" Target="https://www.youtube.com/watch?v=uLnGp1WTNFQ" TargetMode="External"/><Relationship Id="rId30" Type="http://schemas.openxmlformats.org/officeDocument/2006/relationships/hyperlink" Target="https://www.youtube.com/watch?v=-UrdExQW0cs" TargetMode="External"/><Relationship Id="rId35" Type="http://schemas.openxmlformats.org/officeDocument/2006/relationships/hyperlink" Target="https://fr.wikipedia.org/wiki/Principe_de_superposition_quantique" TargetMode="External"/><Relationship Id="rId8" Type="http://schemas.openxmlformats.org/officeDocument/2006/relationships/hyperlink" Target="https://hbr.org/2021/07/quantum-computing-is-coming-what-can-it-do" TargetMode="External"/><Relationship Id="rId3" Type="http://schemas.openxmlformats.org/officeDocument/2006/relationships/hyperlink" Target="https://www.scientificamerican.com/video/how-does-a-quantum-computer-work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customXml" Target="../ink/ink5.xml"/><Relationship Id="rId17" Type="http://schemas.openxmlformats.org/officeDocument/2006/relationships/image" Target="../media/image23.png"/><Relationship Id="rId2" Type="http://schemas.openxmlformats.org/officeDocument/2006/relationships/image" Target="../media/image5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9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>
            <a:extLst>
              <a:ext uri="{FF2B5EF4-FFF2-40B4-BE49-F238E27FC236}">
                <a16:creationId xmlns:a16="http://schemas.microsoft.com/office/drawing/2014/main" id="{41CD5841-567C-4362-BF05-7C5F8DFB1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4550" cy="68701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5EB4CF8-1662-4D9E-97A3-241FEB818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9675" y="5708650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chemeClr val="accent4"/>
                </a:solidFill>
                <a:latin typeface="Trade Gothic Inline" panose="020F0502020204030204" pitchFamily="34" charset="0"/>
                <a:ea typeface="Trade Gothic Inline" panose="020F0502020204030204" pitchFamily="34" charset="0"/>
                <a:cs typeface="Trade Gothic Inline" panose="020F0502020204030204" pitchFamily="34" charset="0"/>
              </a:rPr>
              <a:t>Par </a:t>
            </a:r>
            <a:r>
              <a:rPr lang="en-CA" dirty="0" err="1">
                <a:solidFill>
                  <a:schemeClr val="accent4"/>
                </a:solidFill>
                <a:latin typeface="Trade Gothic Inline" panose="020F0502020204030204" pitchFamily="34" charset="0"/>
                <a:ea typeface="Trade Gothic Inline" panose="020F0502020204030204" pitchFamily="34" charset="0"/>
                <a:cs typeface="Trade Gothic Inline" panose="020F0502020204030204" pitchFamily="34" charset="0"/>
              </a:rPr>
              <a:t>FElix</a:t>
            </a:r>
            <a:r>
              <a:rPr lang="en-CA" dirty="0">
                <a:solidFill>
                  <a:schemeClr val="accent4"/>
                </a:solidFill>
                <a:latin typeface="Trade Gothic Inline" panose="020F0502020204030204" pitchFamily="34" charset="0"/>
                <a:ea typeface="Trade Gothic Inline" panose="020F0502020204030204" pitchFamily="34" charset="0"/>
                <a:cs typeface="Trade Gothic Inline" panose="020F0502020204030204" pitchFamily="34" charset="0"/>
              </a:rPr>
              <a:t> Egan</a:t>
            </a:r>
            <a:endParaRPr lang="en-US" dirty="0">
              <a:solidFill>
                <a:schemeClr val="accent4"/>
              </a:solidFill>
              <a:latin typeface="Trade Gothic Inline" panose="020F0502020204030204" pitchFamily="34" charset="0"/>
              <a:ea typeface="Trade Gothic Inline" panose="020F0502020204030204" pitchFamily="34" charset="0"/>
              <a:cs typeface="Trade Gothic Inline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0706D-6E74-4550-9CC3-8BDEEAC4C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975" y="1987550"/>
            <a:ext cx="8382000" cy="1828800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Trade Gothic Inline" panose="020F0502020204030204" pitchFamily="34" charset="0"/>
                <a:ea typeface="Trade Gothic Inline" panose="020F0502020204030204" pitchFamily="34" charset="0"/>
                <a:cs typeface="Trade Gothic Inline" panose="020F0502020204030204" pitchFamily="34" charset="0"/>
              </a:rPr>
              <a:t>L</a:t>
            </a:r>
            <a:r>
              <a:rPr lang="en-CA">
                <a:solidFill>
                  <a:schemeClr val="accent4"/>
                </a:solidFill>
                <a:latin typeface="Trade Gothic Inline" panose="020F0502020204030204" pitchFamily="34" charset="0"/>
                <a:ea typeface="Trade Gothic Inline" panose="020F0502020204030204" pitchFamily="34" charset="0"/>
                <a:cs typeface="Trade Gothic Inline" panose="020F0502020204030204" pitchFamily="34" charset="0"/>
              </a:rPr>
              <a:t>’</a:t>
            </a:r>
            <a:r>
              <a:rPr lang="en-US" err="1">
                <a:solidFill>
                  <a:schemeClr val="accent4"/>
                </a:solidFill>
                <a:latin typeface="Trade Gothic Inline" panose="020F0502020204030204" pitchFamily="34" charset="0"/>
                <a:ea typeface="Trade Gothic Inline" panose="020F0502020204030204" pitchFamily="34" charset="0"/>
                <a:cs typeface="Trade Gothic Inline" panose="020F0502020204030204" pitchFamily="34" charset="0"/>
              </a:rPr>
              <a:t>Ordinateur</a:t>
            </a:r>
            <a:r>
              <a:rPr lang="en-US">
                <a:solidFill>
                  <a:schemeClr val="accent4"/>
                </a:solidFill>
                <a:latin typeface="Trade Gothic Inline" panose="020F0502020204030204" pitchFamily="34" charset="0"/>
                <a:ea typeface="Trade Gothic Inline" panose="020F0502020204030204" pitchFamily="34" charset="0"/>
                <a:cs typeface="Trade Gothic Inline" panose="020F0502020204030204" pitchFamily="34" charset="0"/>
              </a:rPr>
              <a:t> </a:t>
            </a:r>
            <a:r>
              <a:rPr lang="en-US" err="1">
                <a:solidFill>
                  <a:schemeClr val="accent4"/>
                </a:solidFill>
                <a:latin typeface="Trade Gothic Inline" panose="020F0502020204030204" pitchFamily="34" charset="0"/>
                <a:ea typeface="Trade Gothic Inline" panose="020F0502020204030204" pitchFamily="34" charset="0"/>
                <a:cs typeface="Trade Gothic Inline" panose="020F0502020204030204" pitchFamily="34" charset="0"/>
              </a:rPr>
              <a:t>Quantique</a:t>
            </a:r>
            <a:endParaRPr lang="en-US">
              <a:solidFill>
                <a:schemeClr val="accent4"/>
              </a:solidFill>
              <a:latin typeface="Trade Gothic Inline" panose="020F0502020204030204" pitchFamily="34" charset="0"/>
              <a:ea typeface="Trade Gothic Inline" panose="020F0502020204030204" pitchFamily="34" charset="0"/>
              <a:cs typeface="Trade Gothic Inline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AF8EA-CD03-4FF9-B546-633279C6F293}"/>
              </a:ext>
            </a:extLst>
          </p:cNvPr>
          <p:cNvSpPr txBox="1"/>
          <p:nvPr/>
        </p:nvSpPr>
        <p:spPr>
          <a:xfrm>
            <a:off x="542840" y="6183756"/>
            <a:ext cx="787400" cy="2886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0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1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2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3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4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5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6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7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8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9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0</a:t>
            </a:r>
            <a:endParaRPr lang="en-US" sz="17000">
              <a:solidFill>
                <a:schemeClr val="bg1"/>
              </a:solidFill>
              <a:latin typeface="Aharoni" panose="020F0502020204030204" pitchFamily="34" charset="0"/>
              <a:ea typeface="Aharoni" panose="020F0502020204030204" pitchFamily="34" charset="0"/>
              <a:cs typeface="Aharon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59381-AC5E-497E-A22C-0D2D0AE38EBB}"/>
              </a:ext>
            </a:extLst>
          </p:cNvPr>
          <p:cNvSpPr txBox="1"/>
          <p:nvPr/>
        </p:nvSpPr>
        <p:spPr>
          <a:xfrm>
            <a:off x="2298468" y="6183756"/>
            <a:ext cx="787400" cy="2886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0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1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2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3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4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5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6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7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8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9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0</a:t>
            </a:r>
            <a:endParaRPr lang="en-US" sz="17000">
              <a:solidFill>
                <a:schemeClr val="bg1"/>
              </a:solidFill>
              <a:latin typeface="Aharoni" panose="020F0502020204030204" pitchFamily="34" charset="0"/>
              <a:ea typeface="Aharoni" panose="020F0502020204030204" pitchFamily="34" charset="0"/>
              <a:cs typeface="Aharon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AEF90D-0C60-48FD-826F-27747DE3A7A9}"/>
              </a:ext>
            </a:extLst>
          </p:cNvPr>
          <p:cNvSpPr txBox="1"/>
          <p:nvPr/>
        </p:nvSpPr>
        <p:spPr>
          <a:xfrm>
            <a:off x="1393361" y="6183756"/>
            <a:ext cx="787400" cy="2886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7000" dirty="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0</a:t>
            </a:r>
          </a:p>
          <a:p>
            <a:pPr algn="l"/>
            <a:r>
              <a:rPr lang="en-CA" sz="17000" dirty="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1</a:t>
            </a:r>
          </a:p>
          <a:p>
            <a:pPr algn="l"/>
            <a:r>
              <a:rPr lang="en-CA" sz="17000" dirty="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2</a:t>
            </a:r>
          </a:p>
          <a:p>
            <a:pPr algn="l"/>
            <a:r>
              <a:rPr lang="en-CA" sz="17000" dirty="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3</a:t>
            </a:r>
          </a:p>
          <a:p>
            <a:pPr algn="l"/>
            <a:r>
              <a:rPr lang="en-CA" sz="17000" dirty="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4</a:t>
            </a:r>
          </a:p>
          <a:p>
            <a:pPr algn="l"/>
            <a:r>
              <a:rPr lang="en-CA" sz="17000" dirty="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5</a:t>
            </a:r>
          </a:p>
          <a:p>
            <a:pPr algn="l"/>
            <a:r>
              <a:rPr lang="en-CA" sz="17000" dirty="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6</a:t>
            </a:r>
          </a:p>
          <a:p>
            <a:pPr algn="l"/>
            <a:r>
              <a:rPr lang="en-CA" sz="17000" dirty="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7</a:t>
            </a:r>
          </a:p>
          <a:p>
            <a:pPr algn="l"/>
            <a:r>
              <a:rPr lang="en-CA" sz="17000" dirty="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8</a:t>
            </a:r>
          </a:p>
          <a:p>
            <a:pPr algn="l"/>
            <a:r>
              <a:rPr lang="en-CA" sz="17000" dirty="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9</a:t>
            </a:r>
          </a:p>
          <a:p>
            <a:pPr algn="l"/>
            <a:r>
              <a:rPr lang="en-CA" sz="17000" dirty="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0</a:t>
            </a:r>
            <a:endParaRPr lang="en-US" sz="17000" dirty="0">
              <a:solidFill>
                <a:schemeClr val="bg1"/>
              </a:solidFill>
              <a:latin typeface="Aharoni" panose="020F0502020204030204" pitchFamily="34" charset="0"/>
              <a:ea typeface="Aharoni" panose="020F0502020204030204" pitchFamily="34" charset="0"/>
              <a:cs typeface="Aharon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41027-A615-48F1-A81B-2AC427FAF29E}"/>
              </a:ext>
            </a:extLst>
          </p:cNvPr>
          <p:cNvSpPr txBox="1"/>
          <p:nvPr/>
        </p:nvSpPr>
        <p:spPr>
          <a:xfrm>
            <a:off x="3203575" y="6183756"/>
            <a:ext cx="787400" cy="2886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0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1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2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3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4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5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6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7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8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9</a:t>
            </a:r>
          </a:p>
          <a:p>
            <a:pPr algn="l"/>
            <a:r>
              <a:rPr lang="en-CA" sz="17000">
                <a:solidFill>
                  <a:schemeClr val="bg1"/>
                </a:solidFill>
                <a:latin typeface="Aharoni" panose="020F0502020204030204" pitchFamily="34" charset="0"/>
                <a:ea typeface="Aharoni" panose="020F0502020204030204" pitchFamily="34" charset="0"/>
                <a:cs typeface="Aharoni" panose="020F0502020204030204" pitchFamily="34" charset="0"/>
              </a:rPr>
              <a:t>0</a:t>
            </a:r>
            <a:endParaRPr lang="en-US" sz="17000">
              <a:solidFill>
                <a:schemeClr val="bg1"/>
              </a:solidFill>
              <a:latin typeface="Aharoni" panose="020F0502020204030204" pitchFamily="34" charset="0"/>
              <a:ea typeface="Aharoni" panose="020F0502020204030204" pitchFamily="34" charset="0"/>
              <a:cs typeface="Aharoni" panose="020F0502020204030204" pitchFamily="34" charset="0"/>
            </a:endParaRPr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0E01CA12-35BC-42F2-83E6-3F4A11AF6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277" y="0"/>
            <a:ext cx="4383874" cy="1980905"/>
          </a:xfrm>
          <a:prstGeom prst="rect">
            <a:avLst/>
          </a:prstGeom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EDEC52B8-BB5D-4CCA-9E2E-D9FC17538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2" y="3260797"/>
            <a:ext cx="4248149" cy="3775003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59180120-76B9-4CF0-8203-F44D12D38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2600" cy="68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2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FAF68E-193B-429D-ABCB-180D50F0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757237"/>
            <a:ext cx="5343525" cy="53435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3325E9D-8B6A-4EFC-AC4D-2D70D27DF9BA}"/>
              </a:ext>
            </a:extLst>
          </p:cNvPr>
          <p:cNvSpPr/>
          <p:nvPr/>
        </p:nvSpPr>
        <p:spPr>
          <a:xfrm>
            <a:off x="4305298" y="1682750"/>
            <a:ext cx="3644901" cy="215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757F40-BF34-46D2-9BF4-CB4918D9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4" y="1778000"/>
            <a:ext cx="2000250" cy="2000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1A5B6A-3375-3EA6-722C-24000E0A25AA}"/>
              </a:ext>
            </a:extLst>
          </p:cNvPr>
          <p:cNvSpPr txBox="1"/>
          <p:nvPr/>
        </p:nvSpPr>
        <p:spPr>
          <a:xfrm>
            <a:off x="13988692" y="3841750"/>
            <a:ext cx="2976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4400" b="1"/>
              <a:t>14 nm</a:t>
            </a:r>
            <a:endParaRPr lang="en-US" sz="4400" b="1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293AFB-249B-DD9C-DD2F-4AF28B82BD08}"/>
              </a:ext>
            </a:extLst>
          </p:cNvPr>
          <p:cNvGrpSpPr/>
          <p:nvPr/>
        </p:nvGrpSpPr>
        <p:grpSpPr>
          <a:xfrm>
            <a:off x="12351949" y="949220"/>
            <a:ext cx="4826000" cy="4730750"/>
            <a:chOff x="1489074" y="1525162"/>
            <a:chExt cx="3578225" cy="354446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F0B20D-FFC8-8DA6-43F6-735A199FE48E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67666D-98AE-D0FC-E3F2-C5E67FD6F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810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EFDE4DD-11D6-4DCA-B967-52D89ECCC2FB}"/>
              </a:ext>
            </a:extLst>
          </p:cNvPr>
          <p:cNvSpPr txBox="1"/>
          <p:nvPr/>
        </p:nvSpPr>
        <p:spPr>
          <a:xfrm>
            <a:off x="5360071" y="3778250"/>
            <a:ext cx="2976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4400" b="1"/>
              <a:t>14 nm</a:t>
            </a:r>
            <a:endParaRPr lang="en-US" sz="44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5FC44-772C-4F2F-915D-810772717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3127" y="757237"/>
            <a:ext cx="5343525" cy="53435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447DDE-704E-CC0C-BF38-108072A5A983}"/>
              </a:ext>
            </a:extLst>
          </p:cNvPr>
          <p:cNvSpPr/>
          <p:nvPr/>
        </p:nvSpPr>
        <p:spPr>
          <a:xfrm>
            <a:off x="-4772216" y="1682750"/>
            <a:ext cx="3644901" cy="215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64C887-88FE-4A4F-9D14-B9DAB5BA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1490" y="1778000"/>
            <a:ext cx="2000250" cy="20002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6E64E36-6FA0-445B-AB31-64A16EC852A9}"/>
              </a:ext>
            </a:extLst>
          </p:cNvPr>
          <p:cNvGrpSpPr/>
          <p:nvPr/>
        </p:nvGrpSpPr>
        <p:grpSpPr>
          <a:xfrm>
            <a:off x="3723328" y="885720"/>
            <a:ext cx="4826000" cy="4730750"/>
            <a:chOff x="1489074" y="1525162"/>
            <a:chExt cx="3578225" cy="354446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154085-83C8-4579-A793-F99157364C67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369152-92FA-4AE5-973C-E1ABC0D6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001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6E64E36-6FA0-445B-AB31-64A16EC852A9}"/>
              </a:ext>
            </a:extLst>
          </p:cNvPr>
          <p:cNvGrpSpPr/>
          <p:nvPr/>
        </p:nvGrpSpPr>
        <p:grpSpPr>
          <a:xfrm>
            <a:off x="3822787" y="453765"/>
            <a:ext cx="68263" cy="73025"/>
            <a:chOff x="1489074" y="1525162"/>
            <a:chExt cx="3578225" cy="354446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154085-83C8-4579-A793-F99157364C67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369152-92FA-4AE5-973C-E1ABC0D6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8B0245-87D1-497C-933B-E00D13D7E973}"/>
              </a:ext>
            </a:extLst>
          </p:cNvPr>
          <p:cNvGrpSpPr/>
          <p:nvPr/>
        </p:nvGrpSpPr>
        <p:grpSpPr>
          <a:xfrm>
            <a:off x="3905337" y="452599"/>
            <a:ext cx="68263" cy="73025"/>
            <a:chOff x="1489074" y="1525162"/>
            <a:chExt cx="3578225" cy="354446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30878F-6CBA-45F4-BC99-3B45B47E2347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4AD29A-55A1-4BC2-992D-BE7B460F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0C3573-108A-4AB5-86D3-F7BBE869EFDE}"/>
              </a:ext>
            </a:extLst>
          </p:cNvPr>
          <p:cNvGrpSpPr/>
          <p:nvPr/>
        </p:nvGrpSpPr>
        <p:grpSpPr>
          <a:xfrm>
            <a:off x="3987887" y="452599"/>
            <a:ext cx="68263" cy="73025"/>
            <a:chOff x="1489074" y="1525162"/>
            <a:chExt cx="3578225" cy="354446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0376702-09BB-4EA2-855B-877249D913AB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20784D-692D-40BC-9124-A933E24DC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9B16BD-C970-4838-85C6-090D6B47BE29}"/>
              </a:ext>
            </a:extLst>
          </p:cNvPr>
          <p:cNvGrpSpPr/>
          <p:nvPr/>
        </p:nvGrpSpPr>
        <p:grpSpPr>
          <a:xfrm>
            <a:off x="4070437" y="452599"/>
            <a:ext cx="68263" cy="73025"/>
            <a:chOff x="1489074" y="1525162"/>
            <a:chExt cx="3578225" cy="354446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12ADA8-1DAC-4654-89BB-4C0CA423024A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418874-3949-4E19-944D-8EBD5732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7D8C3-CF96-499D-A9B8-6A0F36E6AEC8}"/>
              </a:ext>
            </a:extLst>
          </p:cNvPr>
          <p:cNvGrpSpPr/>
          <p:nvPr/>
        </p:nvGrpSpPr>
        <p:grpSpPr>
          <a:xfrm>
            <a:off x="4152987" y="452599"/>
            <a:ext cx="68263" cy="73025"/>
            <a:chOff x="1489074" y="1525162"/>
            <a:chExt cx="3578225" cy="354446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10E7EBB-40AF-4D1F-ACC4-549E31724AB2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4BCEA11-EAEE-4881-9DF0-88F82C986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AA70FF-96EF-4ED8-A608-F76B54BD33B4}"/>
              </a:ext>
            </a:extLst>
          </p:cNvPr>
          <p:cNvGrpSpPr/>
          <p:nvPr/>
        </p:nvGrpSpPr>
        <p:grpSpPr>
          <a:xfrm>
            <a:off x="4235537" y="452599"/>
            <a:ext cx="68263" cy="73025"/>
            <a:chOff x="1489074" y="1525162"/>
            <a:chExt cx="3578225" cy="354446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2277D6F-4A94-461D-ABFB-D791C1E54519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CD91C1E-48F8-4FBE-911F-B54FAD34D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1A407B-653B-4445-99BD-4574FA4667BC}"/>
              </a:ext>
            </a:extLst>
          </p:cNvPr>
          <p:cNvGrpSpPr/>
          <p:nvPr/>
        </p:nvGrpSpPr>
        <p:grpSpPr>
          <a:xfrm>
            <a:off x="4318087" y="452599"/>
            <a:ext cx="68263" cy="73025"/>
            <a:chOff x="1489074" y="1525162"/>
            <a:chExt cx="3578225" cy="354446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0AA04FD-2D7E-4D5B-9D2B-FF367B5AE296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DCBCB6-0961-458E-9FD0-ADA5AA59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F7D2DA-7589-40E0-A91C-B5BB7DE3E387}"/>
              </a:ext>
            </a:extLst>
          </p:cNvPr>
          <p:cNvGrpSpPr/>
          <p:nvPr/>
        </p:nvGrpSpPr>
        <p:grpSpPr>
          <a:xfrm>
            <a:off x="4400637" y="452599"/>
            <a:ext cx="68263" cy="73025"/>
            <a:chOff x="1489074" y="1525162"/>
            <a:chExt cx="3578225" cy="354446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D92808-3247-45EB-A454-FAF8FB87B3AF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5476979-DBA5-4ED6-BFE1-67DD2CA2D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D35F58-4D6B-4B79-947B-817B289C3004}"/>
              </a:ext>
            </a:extLst>
          </p:cNvPr>
          <p:cNvGrpSpPr/>
          <p:nvPr/>
        </p:nvGrpSpPr>
        <p:grpSpPr>
          <a:xfrm>
            <a:off x="4483187" y="452599"/>
            <a:ext cx="68263" cy="73025"/>
            <a:chOff x="1489074" y="1525162"/>
            <a:chExt cx="3578225" cy="354446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2400389-5DFE-481F-922D-0FF070573975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4364D10-4CED-4166-A18F-8096AB352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51D68EB-2AD9-4492-9F52-988F66119713}"/>
              </a:ext>
            </a:extLst>
          </p:cNvPr>
          <p:cNvGrpSpPr/>
          <p:nvPr/>
        </p:nvGrpSpPr>
        <p:grpSpPr>
          <a:xfrm>
            <a:off x="4565737" y="452599"/>
            <a:ext cx="68263" cy="73025"/>
            <a:chOff x="1489074" y="1525162"/>
            <a:chExt cx="3578225" cy="354446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F45D769-5C76-4484-B6BE-6BA5827DEC78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59F2926-C83C-4C4B-8448-5A3741FC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4FB6A0-382C-4394-91F4-587AB45A76D3}"/>
              </a:ext>
            </a:extLst>
          </p:cNvPr>
          <p:cNvGrpSpPr/>
          <p:nvPr/>
        </p:nvGrpSpPr>
        <p:grpSpPr>
          <a:xfrm>
            <a:off x="4648287" y="452599"/>
            <a:ext cx="68263" cy="73025"/>
            <a:chOff x="1489074" y="1525162"/>
            <a:chExt cx="3578225" cy="354446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CC73E0-394A-4FD9-849B-88C233FC3A9A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DE6DB3B-76EE-4C93-90FE-9EBFD148E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3ACD25-AEE4-4D51-AC12-3DDCCDF882FC}"/>
              </a:ext>
            </a:extLst>
          </p:cNvPr>
          <p:cNvGrpSpPr/>
          <p:nvPr/>
        </p:nvGrpSpPr>
        <p:grpSpPr>
          <a:xfrm>
            <a:off x="4730837" y="452599"/>
            <a:ext cx="68263" cy="73025"/>
            <a:chOff x="1489074" y="1525162"/>
            <a:chExt cx="3578225" cy="354446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3EE2658-D832-42CD-92D9-AFB26A4E0D1B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16E1D98-4121-47DD-ABB3-969981CD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D244062-35DD-4A16-B9C2-2E81CEE5F406}"/>
              </a:ext>
            </a:extLst>
          </p:cNvPr>
          <p:cNvGrpSpPr/>
          <p:nvPr/>
        </p:nvGrpSpPr>
        <p:grpSpPr>
          <a:xfrm>
            <a:off x="4813387" y="452599"/>
            <a:ext cx="68263" cy="73025"/>
            <a:chOff x="1489074" y="1525162"/>
            <a:chExt cx="3578225" cy="3544464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3A2ECE0-6B41-4CE6-A233-51F9BB7A9302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80F2649-850D-452D-AC60-EFAC38E8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8EC651-D936-4338-BA7E-CAA2B034C251}"/>
              </a:ext>
            </a:extLst>
          </p:cNvPr>
          <p:cNvGrpSpPr/>
          <p:nvPr/>
        </p:nvGrpSpPr>
        <p:grpSpPr>
          <a:xfrm>
            <a:off x="4895937" y="452599"/>
            <a:ext cx="68263" cy="73025"/>
            <a:chOff x="1489074" y="1525162"/>
            <a:chExt cx="3578225" cy="354446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7F62CAB-AD2F-4D59-901F-5B9EC5288A08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282D269-0B97-4576-A872-08206A91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27E59D1-9F7A-44F3-8B54-5768544D2C9D}"/>
              </a:ext>
            </a:extLst>
          </p:cNvPr>
          <p:cNvGrpSpPr/>
          <p:nvPr/>
        </p:nvGrpSpPr>
        <p:grpSpPr>
          <a:xfrm>
            <a:off x="4978487" y="452599"/>
            <a:ext cx="68263" cy="73025"/>
            <a:chOff x="1489074" y="1525162"/>
            <a:chExt cx="3578225" cy="354446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05C13AB-1ADA-4FA0-9527-632081CEA169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F116272-173F-4079-8F69-5C6737B2A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3E3BA1-7080-4B30-9179-AD99BB22F82F}"/>
              </a:ext>
            </a:extLst>
          </p:cNvPr>
          <p:cNvGrpSpPr/>
          <p:nvPr/>
        </p:nvGrpSpPr>
        <p:grpSpPr>
          <a:xfrm>
            <a:off x="5061037" y="452599"/>
            <a:ext cx="68263" cy="73025"/>
            <a:chOff x="1489074" y="1525162"/>
            <a:chExt cx="3578225" cy="3544464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E6C942-88CB-4750-9AA2-255E94FB15A3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545C12C-AF6B-4A26-B236-BBA3A9067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322DF79-63F2-4BB5-83BE-41CFFD056D33}"/>
              </a:ext>
            </a:extLst>
          </p:cNvPr>
          <p:cNvGrpSpPr/>
          <p:nvPr/>
        </p:nvGrpSpPr>
        <p:grpSpPr>
          <a:xfrm>
            <a:off x="5143587" y="452599"/>
            <a:ext cx="68263" cy="73025"/>
            <a:chOff x="1489074" y="1525162"/>
            <a:chExt cx="3578225" cy="354446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FCD55C0-A6EF-4BA8-8314-CCE89C232BC7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C0CD14D-50E9-4742-9C3D-02DBDBA06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02692B-F1DE-41BB-9642-FCD2E60B7E6B}"/>
              </a:ext>
            </a:extLst>
          </p:cNvPr>
          <p:cNvGrpSpPr/>
          <p:nvPr/>
        </p:nvGrpSpPr>
        <p:grpSpPr>
          <a:xfrm>
            <a:off x="5226137" y="452599"/>
            <a:ext cx="68263" cy="73025"/>
            <a:chOff x="1489074" y="1525162"/>
            <a:chExt cx="3578225" cy="3544464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8AD41ED-AD57-40CA-8901-583375556C9E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B30295E-0ACA-4A68-85E0-11D047B7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1F256E4-5319-4111-BCFE-C93B8BEDCE39}"/>
              </a:ext>
            </a:extLst>
          </p:cNvPr>
          <p:cNvGrpSpPr/>
          <p:nvPr/>
        </p:nvGrpSpPr>
        <p:grpSpPr>
          <a:xfrm>
            <a:off x="5308687" y="452599"/>
            <a:ext cx="68263" cy="73025"/>
            <a:chOff x="1489074" y="1525162"/>
            <a:chExt cx="3578225" cy="354446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0AA9556-3FD8-466A-8485-4079D1860D66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C36529C-4CF9-4BF1-887A-E1732466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A86E53E-CFBD-4054-8D3D-775D8CE55225}"/>
              </a:ext>
            </a:extLst>
          </p:cNvPr>
          <p:cNvGrpSpPr/>
          <p:nvPr/>
        </p:nvGrpSpPr>
        <p:grpSpPr>
          <a:xfrm>
            <a:off x="5391237" y="452599"/>
            <a:ext cx="68263" cy="73025"/>
            <a:chOff x="1489074" y="1525162"/>
            <a:chExt cx="3578225" cy="3544464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6B8C76-84BD-4B1C-84D0-A2905931F5E0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7FA90EF-AE18-41B7-B8F6-D4E52F70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B99349A-DDA2-401D-9FF8-02C3F4637940}"/>
              </a:ext>
            </a:extLst>
          </p:cNvPr>
          <p:cNvGrpSpPr/>
          <p:nvPr/>
        </p:nvGrpSpPr>
        <p:grpSpPr>
          <a:xfrm>
            <a:off x="5473787" y="452599"/>
            <a:ext cx="68263" cy="73025"/>
            <a:chOff x="1489074" y="1525162"/>
            <a:chExt cx="3578225" cy="35444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DA5D347-2551-4A9B-B3A9-13D8EC1BD6FA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F929BDB-C061-4872-9D12-4D15FE277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F6B77A4-9C5C-4544-913C-F6CDE07E49FD}"/>
              </a:ext>
            </a:extLst>
          </p:cNvPr>
          <p:cNvGrpSpPr/>
          <p:nvPr/>
        </p:nvGrpSpPr>
        <p:grpSpPr>
          <a:xfrm>
            <a:off x="5556337" y="452599"/>
            <a:ext cx="68263" cy="73025"/>
            <a:chOff x="1489074" y="1525162"/>
            <a:chExt cx="3578225" cy="354446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3A273B-F016-4811-B11D-C7DFBC1DC527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4AAE9F5-625E-4951-8EC3-98A188EB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A42B69A-2C41-4B9E-81A9-F3132BFA10AA}"/>
              </a:ext>
            </a:extLst>
          </p:cNvPr>
          <p:cNvGrpSpPr/>
          <p:nvPr/>
        </p:nvGrpSpPr>
        <p:grpSpPr>
          <a:xfrm>
            <a:off x="5638887" y="452599"/>
            <a:ext cx="68263" cy="73025"/>
            <a:chOff x="1489074" y="1525162"/>
            <a:chExt cx="3578225" cy="3544464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72F141A-323D-43A0-A101-94567788737D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7769E3D-410E-4AEA-A96A-14CB7A88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CABA0F9-D62D-45A0-9183-D2D86D1453B5}"/>
              </a:ext>
            </a:extLst>
          </p:cNvPr>
          <p:cNvGrpSpPr/>
          <p:nvPr/>
        </p:nvGrpSpPr>
        <p:grpSpPr>
          <a:xfrm>
            <a:off x="5721437" y="452599"/>
            <a:ext cx="68263" cy="73025"/>
            <a:chOff x="1489074" y="1525162"/>
            <a:chExt cx="3578225" cy="3544464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F7B369-095D-47C4-8374-A1D0F0389D33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E44F2C7-364C-4BF6-8F2B-767914C9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7C9BD3-EE5B-482D-9BA3-411682D84B6F}"/>
              </a:ext>
            </a:extLst>
          </p:cNvPr>
          <p:cNvGrpSpPr/>
          <p:nvPr/>
        </p:nvGrpSpPr>
        <p:grpSpPr>
          <a:xfrm>
            <a:off x="5803987" y="452599"/>
            <a:ext cx="68263" cy="73025"/>
            <a:chOff x="1489074" y="1525162"/>
            <a:chExt cx="3578225" cy="3544464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D6AA5EF-D282-4E50-8246-168094540A61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C292D1AE-DA59-4092-9E41-6F5F09382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B6A34C2-6372-46DD-8B64-293E6C1AE66C}"/>
              </a:ext>
            </a:extLst>
          </p:cNvPr>
          <p:cNvGrpSpPr/>
          <p:nvPr/>
        </p:nvGrpSpPr>
        <p:grpSpPr>
          <a:xfrm>
            <a:off x="5886537" y="452599"/>
            <a:ext cx="68263" cy="73025"/>
            <a:chOff x="1489074" y="1525162"/>
            <a:chExt cx="3578225" cy="3544464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97EB902-A07D-4A68-8365-52F71D980341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8F47FD8-BF47-4014-BA29-DBF9DD115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65B7E1C-88C1-4A0C-85A6-DEA0AE462902}"/>
              </a:ext>
            </a:extLst>
          </p:cNvPr>
          <p:cNvGrpSpPr/>
          <p:nvPr/>
        </p:nvGrpSpPr>
        <p:grpSpPr>
          <a:xfrm>
            <a:off x="5969087" y="452599"/>
            <a:ext cx="68263" cy="73025"/>
            <a:chOff x="1489074" y="1525162"/>
            <a:chExt cx="3578225" cy="3544464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1B21A4-214A-479F-9F35-4E5C4E66EEBE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1B20CADE-2F96-48BB-85FA-2F047D40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2488847-C83A-4898-B01C-8AC82189C5B3}"/>
              </a:ext>
            </a:extLst>
          </p:cNvPr>
          <p:cNvGrpSpPr/>
          <p:nvPr/>
        </p:nvGrpSpPr>
        <p:grpSpPr>
          <a:xfrm>
            <a:off x="6051637" y="452599"/>
            <a:ext cx="68263" cy="73025"/>
            <a:chOff x="1489074" y="1525162"/>
            <a:chExt cx="3578225" cy="35444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5D9906A-1E13-4F2D-8284-8F89E2823CD6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A77352D-74C4-431F-9B67-E26EF0EF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AABDBFC-B660-4A30-B77E-87B78B572070}"/>
              </a:ext>
            </a:extLst>
          </p:cNvPr>
          <p:cNvGrpSpPr/>
          <p:nvPr/>
        </p:nvGrpSpPr>
        <p:grpSpPr>
          <a:xfrm>
            <a:off x="6134187" y="452599"/>
            <a:ext cx="68263" cy="73025"/>
            <a:chOff x="1489074" y="1525162"/>
            <a:chExt cx="3578225" cy="3544464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B5E8134-240C-4557-B4CC-CB758988C71B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FC660D64-0415-401B-A08B-A56086053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2A7083A-950F-4E84-B6BE-C2FA2D6BB44A}"/>
              </a:ext>
            </a:extLst>
          </p:cNvPr>
          <p:cNvGrpSpPr/>
          <p:nvPr/>
        </p:nvGrpSpPr>
        <p:grpSpPr>
          <a:xfrm>
            <a:off x="6216737" y="452599"/>
            <a:ext cx="68263" cy="73025"/>
            <a:chOff x="1489074" y="1525162"/>
            <a:chExt cx="3578225" cy="3544464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D99358B-ADE3-4245-A4DB-742840470A73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7F01BBCF-E732-498B-928D-F20322ED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FD37F95-EA00-41E3-952D-EE2AAC91E0D6}"/>
              </a:ext>
            </a:extLst>
          </p:cNvPr>
          <p:cNvGrpSpPr/>
          <p:nvPr/>
        </p:nvGrpSpPr>
        <p:grpSpPr>
          <a:xfrm>
            <a:off x="6299287" y="452599"/>
            <a:ext cx="68263" cy="73025"/>
            <a:chOff x="1489074" y="1525162"/>
            <a:chExt cx="3578225" cy="3544464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B126F50-DCB2-4AB6-95E0-A36381358EFF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E81775BD-6B14-4671-8275-0E6B35FBD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FCD1E1-24E9-4473-B7C8-4A21C4F36824}"/>
              </a:ext>
            </a:extLst>
          </p:cNvPr>
          <p:cNvGrpSpPr/>
          <p:nvPr/>
        </p:nvGrpSpPr>
        <p:grpSpPr>
          <a:xfrm>
            <a:off x="6381837" y="452599"/>
            <a:ext cx="68263" cy="73025"/>
            <a:chOff x="1489074" y="1525162"/>
            <a:chExt cx="3578225" cy="3544464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8312DC8-3BDC-43F7-97C6-E84F305B0964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6BB2648-4145-4F34-846E-35D76BF00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62481D8-750A-49B0-A8FE-82A722B4739C}"/>
              </a:ext>
            </a:extLst>
          </p:cNvPr>
          <p:cNvGrpSpPr/>
          <p:nvPr/>
        </p:nvGrpSpPr>
        <p:grpSpPr>
          <a:xfrm>
            <a:off x="6464387" y="452599"/>
            <a:ext cx="68263" cy="73025"/>
            <a:chOff x="1489074" y="1525162"/>
            <a:chExt cx="3578225" cy="3544464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512882-77A5-40E4-8677-E04D13015EDD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F65F7C3F-5A24-4C34-BAA6-BA0DF919D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C2517DB-E037-403E-B07C-BCE8F183B866}"/>
              </a:ext>
            </a:extLst>
          </p:cNvPr>
          <p:cNvGrpSpPr/>
          <p:nvPr/>
        </p:nvGrpSpPr>
        <p:grpSpPr>
          <a:xfrm>
            <a:off x="6546937" y="452599"/>
            <a:ext cx="68263" cy="73025"/>
            <a:chOff x="1489074" y="1525162"/>
            <a:chExt cx="3578225" cy="3544464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5BC8013-3E97-4EED-96EE-D38BA9F3BBF7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EFDCACC0-6CFB-4CAD-B193-F7878422C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95E40E1-14AE-4ECF-95EF-B097C25ED6CF}"/>
              </a:ext>
            </a:extLst>
          </p:cNvPr>
          <p:cNvGrpSpPr/>
          <p:nvPr/>
        </p:nvGrpSpPr>
        <p:grpSpPr>
          <a:xfrm>
            <a:off x="6629487" y="452599"/>
            <a:ext cx="68263" cy="73025"/>
            <a:chOff x="1489074" y="1525162"/>
            <a:chExt cx="3578225" cy="3544464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5A8F9A1-5CD8-4CDC-A5B9-668525E43CA9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39AED25C-3D60-43D8-A9D3-44173A90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142B637-2C89-4A75-8A1A-8368E4DA1E2D}"/>
              </a:ext>
            </a:extLst>
          </p:cNvPr>
          <p:cNvGrpSpPr/>
          <p:nvPr/>
        </p:nvGrpSpPr>
        <p:grpSpPr>
          <a:xfrm>
            <a:off x="6712037" y="452599"/>
            <a:ext cx="68263" cy="73025"/>
            <a:chOff x="1489074" y="1525162"/>
            <a:chExt cx="3578225" cy="3544464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9B855ED-E0D9-49E9-8C9F-1AD78C080339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76922DB9-3029-4D95-96F9-18763F33F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1EC7258-7C01-4A08-9D1B-FE89A537DF21}"/>
              </a:ext>
            </a:extLst>
          </p:cNvPr>
          <p:cNvGrpSpPr/>
          <p:nvPr/>
        </p:nvGrpSpPr>
        <p:grpSpPr>
          <a:xfrm>
            <a:off x="6794587" y="452599"/>
            <a:ext cx="68263" cy="73025"/>
            <a:chOff x="1489074" y="1525162"/>
            <a:chExt cx="3578225" cy="3544464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AACA754-0A9B-4AA6-9F50-26B2CFC2F45D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C36ED4B7-70D0-4FFC-884A-E5038BF63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pic>
        <p:nvPicPr>
          <p:cNvPr id="151" name="Picture 150">
            <a:extLst>
              <a:ext uri="{FF2B5EF4-FFF2-40B4-BE49-F238E27FC236}">
                <a16:creationId xmlns:a16="http://schemas.microsoft.com/office/drawing/2014/main" id="{EDF4A5FB-5BDE-49C2-95E8-E396822D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34904">
            <a:off x="4182321" y="1972138"/>
            <a:ext cx="2486093" cy="410111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842D18D0-6993-4777-91EF-3E36CD723A80}"/>
              </a:ext>
            </a:extLst>
          </p:cNvPr>
          <p:cNvSpPr txBox="1"/>
          <p:nvPr/>
        </p:nvSpPr>
        <p:spPr>
          <a:xfrm rot="16200000">
            <a:off x="4945684" y="-721778"/>
            <a:ext cx="29896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29900" dirty="0"/>
              <a:t>{</a:t>
            </a:r>
            <a:endParaRPr lang="en-US" sz="29900" dirty="0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30B9273-8BC8-4A3F-96A5-00F50C67D538}"/>
              </a:ext>
            </a:extLst>
          </p:cNvPr>
          <p:cNvCxnSpPr>
            <a:cxnSpLocks/>
          </p:cNvCxnSpPr>
          <p:nvPr/>
        </p:nvCxnSpPr>
        <p:spPr>
          <a:xfrm>
            <a:off x="6973802" y="452599"/>
            <a:ext cx="1244600" cy="117241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F95BE85-E88A-40ED-9A35-1CACB18E34C3}"/>
              </a:ext>
            </a:extLst>
          </p:cNvPr>
          <p:cNvCxnSpPr>
            <a:cxnSpLocks/>
          </p:cNvCxnSpPr>
          <p:nvPr/>
        </p:nvCxnSpPr>
        <p:spPr>
          <a:xfrm>
            <a:off x="7872154" y="1625018"/>
            <a:ext cx="1244600" cy="117241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C4FDD4B-E73D-40D8-9C7E-3E99A320AA35}"/>
              </a:ext>
            </a:extLst>
          </p:cNvPr>
          <p:cNvCxnSpPr>
            <a:cxnSpLocks/>
          </p:cNvCxnSpPr>
          <p:nvPr/>
        </p:nvCxnSpPr>
        <p:spPr>
          <a:xfrm flipV="1">
            <a:off x="7872154" y="1622105"/>
            <a:ext cx="346248" cy="2913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7F27D6C6-8500-4B3B-ACF6-5AE5DEEA6595}"/>
              </a:ext>
            </a:extLst>
          </p:cNvPr>
          <p:cNvSpPr txBox="1"/>
          <p:nvPr/>
        </p:nvSpPr>
        <p:spPr>
          <a:xfrm>
            <a:off x="7872154" y="2889250"/>
            <a:ext cx="36222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4400">
                <a:solidFill>
                  <a:schemeClr val="accent1">
                    <a:lumMod val="20000"/>
                    <a:lumOff val="80000"/>
                  </a:schemeClr>
                </a:solidFill>
              </a:rPr>
              <a:t>200’000 FOIS</a:t>
            </a:r>
          </a:p>
          <a:p>
            <a:pPr algn="l"/>
            <a:r>
              <a:rPr lang="en-CA" sz="4400">
                <a:solidFill>
                  <a:schemeClr val="accent1">
                    <a:lumMod val="20000"/>
                    <a:lumOff val="80000"/>
                  </a:schemeClr>
                </a:solidFill>
              </a:rPr>
              <a:t>PLUS PETIT!</a:t>
            </a:r>
            <a:endParaRPr lang="en-US" sz="4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6E64E36-6FA0-445B-AB31-64A16EC852A9}"/>
              </a:ext>
            </a:extLst>
          </p:cNvPr>
          <p:cNvGrpSpPr/>
          <p:nvPr/>
        </p:nvGrpSpPr>
        <p:grpSpPr>
          <a:xfrm>
            <a:off x="497391" y="576263"/>
            <a:ext cx="6067425" cy="5705474"/>
            <a:chOff x="1489074" y="1525162"/>
            <a:chExt cx="3578225" cy="354446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154085-83C8-4579-A793-F99157364C67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369152-92FA-4AE5-973C-E1ABC0D6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9FEB299-E141-4755-B08B-C7A3144FB82B}"/>
              </a:ext>
            </a:extLst>
          </p:cNvPr>
          <p:cNvSpPr/>
          <p:nvPr/>
        </p:nvSpPr>
        <p:spPr>
          <a:xfrm>
            <a:off x="827590" y="2597150"/>
            <a:ext cx="342901" cy="355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5D9D5CE-A3B9-46F2-B64E-ECC4A02E9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285" y="1417108"/>
            <a:ext cx="4023783" cy="4023783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A8EDEA7B-0FC3-48F8-8E07-29CFA8101494}"/>
              </a:ext>
            </a:extLst>
          </p:cNvPr>
          <p:cNvSpPr/>
          <p:nvPr/>
        </p:nvSpPr>
        <p:spPr>
          <a:xfrm>
            <a:off x="2616701" y="3282950"/>
            <a:ext cx="1828800" cy="1828800"/>
          </a:xfrm>
          <a:prstGeom prst="mathMultiply">
            <a:avLst>
              <a:gd name="adj1" fmla="val 858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3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6E64E36-6FA0-445B-AB31-64A16EC852A9}"/>
              </a:ext>
            </a:extLst>
          </p:cNvPr>
          <p:cNvGrpSpPr/>
          <p:nvPr/>
        </p:nvGrpSpPr>
        <p:grpSpPr>
          <a:xfrm>
            <a:off x="497391" y="576263"/>
            <a:ext cx="6067425" cy="5705474"/>
            <a:chOff x="1489074" y="1525162"/>
            <a:chExt cx="3578225" cy="354446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154085-83C8-4579-A793-F99157364C67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369152-92FA-4AE5-973C-E1ABC0D6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9FEB299-E141-4755-B08B-C7A3144FB82B}"/>
              </a:ext>
            </a:extLst>
          </p:cNvPr>
          <p:cNvSpPr/>
          <p:nvPr/>
        </p:nvSpPr>
        <p:spPr>
          <a:xfrm>
            <a:off x="5850440" y="2597150"/>
            <a:ext cx="342901" cy="355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1318EBF-73F9-43CB-9652-E79CF8018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285" y="1417108"/>
            <a:ext cx="4023783" cy="4023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D7F9E-0161-49FC-B87C-E59515565A51}"/>
              </a:ext>
            </a:extLst>
          </p:cNvPr>
          <p:cNvSpPr txBox="1"/>
          <p:nvPr/>
        </p:nvSpPr>
        <p:spPr>
          <a:xfrm>
            <a:off x="-343985" y="-2834839"/>
            <a:ext cx="123888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Pourquoi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ne pas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utiliser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ces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propriétiés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quantiques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à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notre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avantage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?</a:t>
            </a:r>
            <a:endParaRPr lang="en-US" sz="5000">
              <a:solidFill>
                <a:schemeClr val="accent1">
                  <a:lumMod val="20000"/>
                  <a:lumOff val="80000"/>
                </a:schemeClr>
              </a:solidFill>
              <a:latin typeface="Trade Gothic Inline" panose="020B0504030203020204" pitchFamily="34" charset="0"/>
            </a:endParaRP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16B7CA44-2785-41BE-84F6-D3D2F751A2F4}"/>
              </a:ext>
            </a:extLst>
          </p:cNvPr>
          <p:cNvSpPr/>
          <p:nvPr/>
        </p:nvSpPr>
        <p:spPr>
          <a:xfrm>
            <a:off x="2616701" y="3282950"/>
            <a:ext cx="1828800" cy="1828800"/>
          </a:xfrm>
          <a:prstGeom prst="mathMultiply">
            <a:avLst>
              <a:gd name="adj1" fmla="val 858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6E64E36-6FA0-445B-AB31-64A16EC852A9}"/>
              </a:ext>
            </a:extLst>
          </p:cNvPr>
          <p:cNvGrpSpPr/>
          <p:nvPr/>
        </p:nvGrpSpPr>
        <p:grpSpPr>
          <a:xfrm>
            <a:off x="707632" y="7062582"/>
            <a:ext cx="6067425" cy="5705474"/>
            <a:chOff x="1489074" y="1525162"/>
            <a:chExt cx="3578225" cy="354446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154085-83C8-4579-A793-F99157364C67}"/>
                </a:ext>
              </a:extLst>
            </p:cNvPr>
            <p:cNvSpPr/>
            <p:nvPr/>
          </p:nvSpPr>
          <p:spPr>
            <a:xfrm>
              <a:off x="1489074" y="1525162"/>
              <a:ext cx="3578225" cy="354446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369152-92FA-4AE5-973C-E1ABC0D6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62522" y="1525162"/>
              <a:ext cx="3431327" cy="3431327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9FEB299-E141-4755-B08B-C7A3144FB82B}"/>
              </a:ext>
            </a:extLst>
          </p:cNvPr>
          <p:cNvSpPr/>
          <p:nvPr/>
        </p:nvSpPr>
        <p:spPr>
          <a:xfrm>
            <a:off x="6060681" y="9083469"/>
            <a:ext cx="342901" cy="355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1318EBF-73F9-43CB-9652-E79CF8018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26" y="7903427"/>
            <a:ext cx="4023783" cy="4023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2D5AE-2213-4C74-9858-A2A13A65911A}"/>
              </a:ext>
            </a:extLst>
          </p:cNvPr>
          <p:cNvSpPr txBox="1"/>
          <p:nvPr/>
        </p:nvSpPr>
        <p:spPr>
          <a:xfrm>
            <a:off x="-98425" y="2613392"/>
            <a:ext cx="123888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Pourquoi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ne pas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utiliser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ces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propriétiés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quantiques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à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notre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avantage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?</a:t>
            </a:r>
            <a:endParaRPr lang="en-US" sz="5000">
              <a:solidFill>
                <a:schemeClr val="accent1">
                  <a:lumMod val="20000"/>
                  <a:lumOff val="80000"/>
                </a:schemeClr>
              </a:solidFill>
              <a:latin typeface="Trade Gothic Inline" panose="020B0504030203020204" pitchFamily="34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4621D474-B40D-4256-BF42-EC06B847ECAE}"/>
              </a:ext>
            </a:extLst>
          </p:cNvPr>
          <p:cNvSpPr/>
          <p:nvPr/>
        </p:nvSpPr>
        <p:spPr>
          <a:xfrm>
            <a:off x="2826942" y="9743577"/>
            <a:ext cx="1828800" cy="1828800"/>
          </a:xfrm>
          <a:prstGeom prst="mathMultiply">
            <a:avLst>
              <a:gd name="adj1" fmla="val 858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7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62D5AE-2213-4C74-9858-A2A13A65911A}"/>
              </a:ext>
            </a:extLst>
          </p:cNvPr>
          <p:cNvSpPr txBox="1"/>
          <p:nvPr/>
        </p:nvSpPr>
        <p:spPr>
          <a:xfrm>
            <a:off x="-98425" y="7526531"/>
            <a:ext cx="123888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Pourquoi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ne pas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utiliser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ces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propriétiés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quantiques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à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notre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 </a:t>
            </a:r>
            <a:r>
              <a:rPr lang="en-CA" sz="5000" err="1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avantage</a:t>
            </a:r>
            <a:r>
              <a:rPr lang="en-CA" sz="5000">
                <a:solidFill>
                  <a:schemeClr val="accent1">
                    <a:lumMod val="20000"/>
                    <a:lumOff val="80000"/>
                  </a:schemeClr>
                </a:solidFill>
                <a:latin typeface="Trade Gothic Inline" panose="020B0504030203020204" pitchFamily="34" charset="0"/>
              </a:rPr>
              <a:t>?</a:t>
            </a:r>
            <a:endParaRPr lang="en-US" sz="5000">
              <a:solidFill>
                <a:schemeClr val="accent1">
                  <a:lumMod val="20000"/>
                  <a:lumOff val="80000"/>
                </a:schemeClr>
              </a:solidFill>
              <a:latin typeface="Trade Gothic Inline" panose="020B0504030203020204" pitchFamily="34" charset="0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3377CB22-4792-4DA8-824E-FA75AA1A4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18254"/>
            <a:ext cx="4292600" cy="6839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770F46-E60D-4ABB-ABFC-1158F543EFC6}"/>
              </a:ext>
            </a:extLst>
          </p:cNvPr>
          <p:cNvSpPr txBox="1"/>
          <p:nvPr/>
        </p:nvSpPr>
        <p:spPr>
          <a:xfrm>
            <a:off x="12500564" y="1314468"/>
            <a:ext cx="6710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Fonctionnement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général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?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Pareil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à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celui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de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l’Ordinateur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Classique.</a:t>
            </a: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Une petite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particularité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: </a:t>
            </a: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Bits un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peu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differentes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: </a:t>
            </a: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Toutes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les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valeurs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ENTRE 0 et 1 == Superposition</a:t>
            </a:r>
          </a:p>
          <a:p>
            <a:pPr lvl="1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Appelés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“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QuBits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”</a:t>
            </a:r>
          </a:p>
          <a:p>
            <a:pPr lvl="1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CA" u="sng" err="1">
                <a:solidFill>
                  <a:schemeClr val="accent4"/>
                </a:solidFill>
                <a:latin typeface="Trade Gothic Next" panose="020B0503040303020004" pitchFamily="34" charset="0"/>
              </a:rPr>
              <a:t>QU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antum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- </a:t>
            </a:r>
            <a:r>
              <a:rPr lang="en-CA" u="sng">
                <a:solidFill>
                  <a:schemeClr val="accent4"/>
                </a:solidFill>
                <a:latin typeface="Trade Gothic Next" panose="020B0503040303020004" pitchFamily="34" charset="0"/>
              </a:rPr>
              <a:t>BITS</a:t>
            </a:r>
          </a:p>
          <a:p>
            <a:pPr algn="l"/>
            <a:endParaRPr lang="en-US">
              <a:solidFill>
                <a:schemeClr val="accent4"/>
              </a:solidFill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16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>
            <a:extLst>
              <a:ext uri="{FF2B5EF4-FFF2-40B4-BE49-F238E27FC236}">
                <a16:creationId xmlns:a16="http://schemas.microsoft.com/office/drawing/2014/main" id="{3377CB22-4792-4DA8-824E-FA75AA1A4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9127"/>
            <a:ext cx="4292600" cy="6839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77618-1069-4F0C-9AC9-256B2F482988}"/>
              </a:ext>
            </a:extLst>
          </p:cNvPr>
          <p:cNvSpPr txBox="1"/>
          <p:nvPr/>
        </p:nvSpPr>
        <p:spPr>
          <a:xfrm>
            <a:off x="5062504" y="905232"/>
            <a:ext cx="671039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400" u="sng" err="1">
                <a:solidFill>
                  <a:schemeClr val="accent4"/>
                </a:solidFill>
                <a:latin typeface="Trade Gothic Inline" panose="020B0504030203020204" pitchFamily="34" charset="0"/>
              </a:rPr>
              <a:t>L’Ordinateur</a:t>
            </a:r>
            <a:r>
              <a:rPr lang="en-CA" sz="3400" u="sng">
                <a:solidFill>
                  <a:schemeClr val="accent4"/>
                </a:solidFill>
                <a:latin typeface="Trade Gothic Inline" panose="020B0504030203020204" pitchFamily="34" charset="0"/>
              </a:rPr>
              <a:t> </a:t>
            </a:r>
            <a:r>
              <a:rPr lang="en-CA" sz="3400" u="sng" err="1">
                <a:solidFill>
                  <a:schemeClr val="accent4"/>
                </a:solidFill>
                <a:latin typeface="Trade Gothic Inline" panose="020B0504030203020204" pitchFamily="34" charset="0"/>
              </a:rPr>
              <a:t>Quantique</a:t>
            </a:r>
            <a:endParaRPr lang="en-CA" sz="3400" u="sng">
              <a:solidFill>
                <a:schemeClr val="accent4"/>
              </a:solidFill>
              <a:latin typeface="Trade Gothic Inline" panose="020B0504030203020204" pitchFamily="34" charset="0"/>
            </a:endParaRP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Fonctionnement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général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?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Pareil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à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celui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de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l’Ordinateur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Classique.</a:t>
            </a: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Une petite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particularité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: </a:t>
            </a: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Bits un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peu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differentes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: </a:t>
            </a: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Toutes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les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valeurs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ENTRE 0 et 1 == Superposition</a:t>
            </a:r>
          </a:p>
          <a:p>
            <a:pPr lvl="1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Appelés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“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QuBits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”</a:t>
            </a:r>
          </a:p>
          <a:p>
            <a:pPr lvl="1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CA" u="sng" err="1">
                <a:solidFill>
                  <a:schemeClr val="accent4"/>
                </a:solidFill>
                <a:latin typeface="Trade Gothic Next" panose="020B0503040303020004" pitchFamily="34" charset="0"/>
              </a:rPr>
              <a:t>QU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antum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- </a:t>
            </a:r>
            <a:r>
              <a:rPr lang="en-CA" u="sng">
                <a:solidFill>
                  <a:schemeClr val="accent4"/>
                </a:solidFill>
                <a:latin typeface="Trade Gothic Next" panose="020B0503040303020004" pitchFamily="34" charset="0"/>
              </a:rPr>
              <a:t>BITS</a:t>
            </a:r>
          </a:p>
          <a:p>
            <a:pPr algn="l"/>
            <a:endParaRPr lang="en-US">
              <a:solidFill>
                <a:schemeClr val="accent4"/>
              </a:solidFill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2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>
            <a:extLst>
              <a:ext uri="{FF2B5EF4-FFF2-40B4-BE49-F238E27FC236}">
                <a16:creationId xmlns:a16="http://schemas.microsoft.com/office/drawing/2014/main" id="{3377CB22-4792-4DA8-824E-FA75AA1A4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6604" y="9127"/>
            <a:ext cx="4292600" cy="6839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77618-1069-4F0C-9AC9-256B2F482988}"/>
              </a:ext>
            </a:extLst>
          </p:cNvPr>
          <p:cNvSpPr txBox="1"/>
          <p:nvPr/>
        </p:nvSpPr>
        <p:spPr>
          <a:xfrm>
            <a:off x="12359540" y="905232"/>
            <a:ext cx="671039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400" u="sng" err="1">
                <a:solidFill>
                  <a:schemeClr val="accent4"/>
                </a:solidFill>
                <a:latin typeface="Trade Gothic Inline" panose="020B0504030203020204" pitchFamily="34" charset="0"/>
              </a:rPr>
              <a:t>L’Ordinateur</a:t>
            </a:r>
            <a:r>
              <a:rPr lang="en-CA" sz="3400" u="sng">
                <a:solidFill>
                  <a:schemeClr val="accent4"/>
                </a:solidFill>
                <a:latin typeface="Trade Gothic Inline" panose="020B0504030203020204" pitchFamily="34" charset="0"/>
              </a:rPr>
              <a:t> </a:t>
            </a:r>
            <a:r>
              <a:rPr lang="en-CA" sz="3400" u="sng" err="1">
                <a:solidFill>
                  <a:schemeClr val="accent4"/>
                </a:solidFill>
                <a:latin typeface="Trade Gothic Inline" panose="020B0504030203020204" pitchFamily="34" charset="0"/>
              </a:rPr>
              <a:t>Quantique</a:t>
            </a:r>
            <a:endParaRPr lang="en-CA" sz="3400" u="sng">
              <a:solidFill>
                <a:schemeClr val="accent4"/>
              </a:solidFill>
              <a:latin typeface="Trade Gothic Inline" panose="020B0504030203020204" pitchFamily="34" charset="0"/>
            </a:endParaRP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Fonctionnement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général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?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Pareil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à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celui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de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l’Ordinateur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Classique.</a:t>
            </a: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algn="l"/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Une petite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particularité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: </a:t>
            </a: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Bits un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peu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differentes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: </a:t>
            </a:r>
          </a:p>
          <a:p>
            <a:pPr algn="l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Toutes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les 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valeurs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ENTRE 0 et 1 == Superposition</a:t>
            </a:r>
          </a:p>
          <a:p>
            <a:pPr lvl="1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Appelés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“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QuBits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”</a:t>
            </a:r>
          </a:p>
          <a:p>
            <a:pPr lvl="1"/>
            <a:endParaRPr lang="en-CA">
              <a:solidFill>
                <a:schemeClr val="accent4"/>
              </a:solidFill>
              <a:latin typeface="Trade Gothic Next" panose="020B05030403030200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CA" u="sng" err="1">
                <a:solidFill>
                  <a:schemeClr val="accent4"/>
                </a:solidFill>
                <a:latin typeface="Trade Gothic Next" panose="020B0503040303020004" pitchFamily="34" charset="0"/>
              </a:rPr>
              <a:t>QU</a:t>
            </a:r>
            <a:r>
              <a:rPr lang="en-CA" err="1">
                <a:solidFill>
                  <a:schemeClr val="accent4"/>
                </a:solidFill>
                <a:latin typeface="Trade Gothic Next" panose="020B0503040303020004" pitchFamily="34" charset="0"/>
              </a:rPr>
              <a:t>antum</a:t>
            </a:r>
            <a:r>
              <a:rPr lang="en-CA">
                <a:solidFill>
                  <a:schemeClr val="accent4"/>
                </a:solidFill>
                <a:latin typeface="Trade Gothic Next" panose="020B0503040303020004" pitchFamily="34" charset="0"/>
              </a:rPr>
              <a:t> - </a:t>
            </a:r>
            <a:r>
              <a:rPr lang="en-CA" u="sng">
                <a:solidFill>
                  <a:schemeClr val="accent4"/>
                </a:solidFill>
                <a:latin typeface="Trade Gothic Next" panose="020B0503040303020004" pitchFamily="34" charset="0"/>
              </a:rPr>
              <a:t>BITS</a:t>
            </a:r>
          </a:p>
          <a:p>
            <a:pPr algn="l"/>
            <a:endParaRPr lang="en-US">
              <a:solidFill>
                <a:schemeClr val="accent4"/>
              </a:solidFill>
              <a:latin typeface="Trade Gothic Next" panose="020B0503040303020004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785B651-11B8-4287-8ECD-F199ED818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62" y="997589"/>
            <a:ext cx="1819275" cy="1438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6EE3FA-9B9C-4E15-97D5-45A8B5CFA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738">
            <a:off x="5027023" y="8650471"/>
            <a:ext cx="2137957" cy="125843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0AF26F4-57FB-4658-A36B-0C70934655A6}"/>
              </a:ext>
            </a:extLst>
          </p:cNvPr>
          <p:cNvSpPr/>
          <p:nvPr/>
        </p:nvSpPr>
        <p:spPr>
          <a:xfrm rot="10800000">
            <a:off x="5532349" y="7007087"/>
            <a:ext cx="1127301" cy="227260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A256E0-8CFB-4B6A-9DAA-00A37DDB53D5}"/>
              </a:ext>
            </a:extLst>
          </p:cNvPr>
          <p:cNvSpPr/>
          <p:nvPr/>
        </p:nvSpPr>
        <p:spPr>
          <a:xfrm>
            <a:off x="1516514" y="4545583"/>
            <a:ext cx="1186981" cy="1186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84243E-4DFA-4F20-ABE4-7664CCA9B0A6}"/>
              </a:ext>
            </a:extLst>
          </p:cNvPr>
          <p:cNvSpPr/>
          <p:nvPr/>
        </p:nvSpPr>
        <p:spPr>
          <a:xfrm>
            <a:off x="9354174" y="4545584"/>
            <a:ext cx="1186981" cy="11869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>
                <a:solidFill>
                  <a:srgbClr val="600000"/>
                </a:solidFill>
              </a:rPr>
              <a:t>0</a:t>
            </a:r>
            <a:endParaRPr lang="en-US" sz="4400" b="1">
              <a:solidFill>
                <a:srgbClr val="600000"/>
              </a:solidFill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2E04FA01-DAC4-4DEB-90DC-023DD2ACB8A9}"/>
              </a:ext>
            </a:extLst>
          </p:cNvPr>
          <p:cNvSpPr/>
          <p:nvPr/>
        </p:nvSpPr>
        <p:spPr>
          <a:xfrm rot="19292534">
            <a:off x="2365388" y="3088533"/>
            <a:ext cx="3126870" cy="912531"/>
          </a:xfrm>
          <a:prstGeom prst="leftRightArrow">
            <a:avLst>
              <a:gd name="adj1" fmla="val 23411"/>
              <a:gd name="adj2" fmla="val 7776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9256E2F2-D457-4389-AA20-CA54DD57D777}"/>
              </a:ext>
            </a:extLst>
          </p:cNvPr>
          <p:cNvSpPr/>
          <p:nvPr/>
        </p:nvSpPr>
        <p:spPr>
          <a:xfrm rot="2373532">
            <a:off x="6751179" y="3106361"/>
            <a:ext cx="3126870" cy="912531"/>
          </a:xfrm>
          <a:prstGeom prst="leftRightArrow">
            <a:avLst>
              <a:gd name="adj1" fmla="val 23411"/>
              <a:gd name="adj2" fmla="val 7776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785B651-11B8-4287-8ECD-F199ED81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62" y="997589"/>
            <a:ext cx="1819275" cy="14382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4D9F6B9-726D-460E-9A42-573DF45B7BEF}"/>
              </a:ext>
            </a:extLst>
          </p:cNvPr>
          <p:cNvSpPr/>
          <p:nvPr/>
        </p:nvSpPr>
        <p:spPr>
          <a:xfrm rot="2365472">
            <a:off x="6806242" y="3064772"/>
            <a:ext cx="2993977" cy="969264"/>
          </a:xfrm>
          <a:prstGeom prst="rightArrow">
            <a:avLst>
              <a:gd name="adj1" fmla="val 24768"/>
              <a:gd name="adj2" fmla="val 773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EB7FB7-31A8-4BE4-AD28-EE3822E7936B}"/>
              </a:ext>
            </a:extLst>
          </p:cNvPr>
          <p:cNvSpPr/>
          <p:nvPr/>
        </p:nvSpPr>
        <p:spPr>
          <a:xfrm>
            <a:off x="1516514" y="4545583"/>
            <a:ext cx="1186981" cy="1186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F7147D-F31E-4013-9993-D9EB69B2F2C0}"/>
              </a:ext>
            </a:extLst>
          </p:cNvPr>
          <p:cNvSpPr/>
          <p:nvPr/>
        </p:nvSpPr>
        <p:spPr>
          <a:xfrm>
            <a:off x="9354174" y="4545584"/>
            <a:ext cx="1186981" cy="11869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>
                <a:solidFill>
                  <a:srgbClr val="600000"/>
                </a:solidFill>
              </a:rPr>
              <a:t>0</a:t>
            </a:r>
            <a:endParaRPr lang="en-US" sz="4400" b="1">
              <a:solidFill>
                <a:srgbClr val="6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6EE3FA-9B9C-4E15-97D5-45A8B5CF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738">
            <a:off x="5027023" y="4555723"/>
            <a:ext cx="2137957" cy="125843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0AF26F4-57FB-4658-A36B-0C70934655A6}"/>
              </a:ext>
            </a:extLst>
          </p:cNvPr>
          <p:cNvSpPr/>
          <p:nvPr/>
        </p:nvSpPr>
        <p:spPr>
          <a:xfrm rot="10800000">
            <a:off x="5532349" y="2912339"/>
            <a:ext cx="1127301" cy="227260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01814BE-ED71-41CF-8C63-5C7C035138B3}"/>
              </a:ext>
            </a:extLst>
          </p:cNvPr>
          <p:cNvSpPr/>
          <p:nvPr/>
        </p:nvSpPr>
        <p:spPr>
          <a:xfrm rot="8475178">
            <a:off x="2310684" y="3064771"/>
            <a:ext cx="2993977" cy="969264"/>
          </a:xfrm>
          <a:prstGeom prst="rightArrow">
            <a:avLst>
              <a:gd name="adj1" fmla="val 24768"/>
              <a:gd name="adj2" fmla="val 772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F956E-C4DB-4990-A76C-CA40EDAFECC2}"/>
              </a:ext>
            </a:extLst>
          </p:cNvPr>
          <p:cNvSpPr txBox="1"/>
          <p:nvPr/>
        </p:nvSpPr>
        <p:spPr>
          <a:xfrm>
            <a:off x="3113132" y="7331845"/>
            <a:ext cx="65151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400" dirty="0">
                <a:solidFill>
                  <a:srgbClr val="C00000"/>
                </a:solidFill>
              </a:rPr>
              <a:t>0000 </a:t>
            </a:r>
            <a:r>
              <a:rPr lang="en-CA" sz="3400" dirty="0">
                <a:solidFill>
                  <a:schemeClr val="accent4"/>
                </a:solidFill>
              </a:rPr>
              <a:t>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00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000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11</a:t>
            </a:r>
            <a:r>
              <a:rPr lang="en-CA" sz="3400" dirty="0">
                <a:solidFill>
                  <a:srgbClr val="C00000"/>
                </a:solidFill>
              </a:rPr>
              <a:t>00</a:t>
            </a:r>
          </a:p>
          <a:p>
            <a:r>
              <a:rPr lang="en-CA" sz="3400" dirty="0">
                <a:solidFill>
                  <a:srgbClr val="C00000"/>
                </a:solidFill>
              </a:rPr>
              <a:t>000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</a:p>
          <a:p>
            <a:r>
              <a:rPr lang="en-CA" sz="3400" dirty="0">
                <a:solidFill>
                  <a:srgbClr val="C00000"/>
                </a:solidFill>
              </a:rPr>
              <a:t>00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4"/>
                </a:solidFill>
              </a:rPr>
              <a:t>   </a:t>
            </a:r>
            <a:r>
              <a:rPr lang="en-CA" sz="3400" dirty="0">
                <a:solidFill>
                  <a:schemeClr val="bg1"/>
                </a:solidFill>
              </a:rPr>
              <a:t> 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111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</a:p>
          <a:p>
            <a:r>
              <a:rPr lang="en-CA" sz="3400" dirty="0">
                <a:solidFill>
                  <a:srgbClr val="C00000"/>
                </a:solidFill>
              </a:rPr>
              <a:t>00</a:t>
            </a:r>
            <a:r>
              <a:rPr lang="en-CA" sz="3400" dirty="0">
                <a:solidFill>
                  <a:schemeClr val="accent1"/>
                </a:solidFill>
              </a:rPr>
              <a:t>11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111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1111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85385-BE8C-468E-AB0F-300B39E4F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94" y="11263385"/>
            <a:ext cx="904875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D8ECB-BF4E-4C35-A043-4B701EF95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30" y="11263384"/>
            <a:ext cx="904875" cy="942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7477C-E179-4BDF-86D6-4BF1EE472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55" y="11263384"/>
            <a:ext cx="904875" cy="9429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56E100-1C4B-4FF8-9821-2CB50EC7E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31" y="11263385"/>
            <a:ext cx="904875" cy="9429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10BC8F-7955-4147-B996-4DAA49080954}"/>
              </a:ext>
            </a:extLst>
          </p:cNvPr>
          <p:cNvSpPr txBox="1"/>
          <p:nvPr/>
        </p:nvSpPr>
        <p:spPr>
          <a:xfrm rot="16200000">
            <a:off x="5611010" y="5957067"/>
            <a:ext cx="298966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70000" dirty="0">
                <a:solidFill>
                  <a:schemeClr val="bg1"/>
                </a:solidFill>
              </a:rPr>
              <a:t>{</a:t>
            </a:r>
            <a:endParaRPr lang="en-US" sz="7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34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8C8A0-8416-4981-A05D-CB887267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757237"/>
            <a:ext cx="5343525" cy="5343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5CF34A-10AE-4833-BF9B-F25BA985B2DE}"/>
              </a:ext>
            </a:extLst>
          </p:cNvPr>
          <p:cNvSpPr txBox="1"/>
          <p:nvPr/>
        </p:nvSpPr>
        <p:spPr>
          <a:xfrm>
            <a:off x="473074" y="372516"/>
            <a:ext cx="1124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u="sng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Fonctionnement</a:t>
            </a:r>
            <a:r>
              <a:rPr lang="en-CA" sz="4400" b="1" u="sng">
                <a:solidFill>
                  <a:schemeClr val="accent1">
                    <a:lumMod val="20000"/>
                    <a:lumOff val="80000"/>
                  </a:schemeClr>
                </a:solidFill>
              </a:rPr>
              <a:t> de </a:t>
            </a:r>
            <a:r>
              <a:rPr lang="en-CA" sz="4400" b="1" u="sng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l’Ordinateur</a:t>
            </a:r>
            <a:r>
              <a:rPr lang="en-CA" sz="4400" b="1" u="sng">
                <a:solidFill>
                  <a:schemeClr val="accent1">
                    <a:lumMod val="20000"/>
                    <a:lumOff val="80000"/>
                  </a:schemeClr>
                </a:solidFill>
              </a:rPr>
              <a:t> Classique</a:t>
            </a:r>
            <a:endParaRPr lang="en-US" sz="4400" b="1" u="sng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5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785B651-11B8-4287-8ECD-F199ED81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91" y="-6679086"/>
            <a:ext cx="1819275" cy="14382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4D9F6B9-726D-460E-9A42-573DF45B7BEF}"/>
              </a:ext>
            </a:extLst>
          </p:cNvPr>
          <p:cNvSpPr/>
          <p:nvPr/>
        </p:nvSpPr>
        <p:spPr>
          <a:xfrm rot="2365472">
            <a:off x="6634071" y="-4611903"/>
            <a:ext cx="2993977" cy="969264"/>
          </a:xfrm>
          <a:prstGeom prst="rightArrow">
            <a:avLst>
              <a:gd name="adj1" fmla="val 24768"/>
              <a:gd name="adj2" fmla="val 773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EB7FB7-31A8-4BE4-AD28-EE3822E7936B}"/>
              </a:ext>
            </a:extLst>
          </p:cNvPr>
          <p:cNvSpPr/>
          <p:nvPr/>
        </p:nvSpPr>
        <p:spPr>
          <a:xfrm>
            <a:off x="1344343" y="-3131092"/>
            <a:ext cx="1186981" cy="1186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F7147D-F31E-4013-9993-D9EB69B2F2C0}"/>
              </a:ext>
            </a:extLst>
          </p:cNvPr>
          <p:cNvSpPr/>
          <p:nvPr/>
        </p:nvSpPr>
        <p:spPr>
          <a:xfrm>
            <a:off x="9182003" y="-3131091"/>
            <a:ext cx="1186981" cy="11869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>
                <a:solidFill>
                  <a:srgbClr val="600000"/>
                </a:solidFill>
              </a:rPr>
              <a:t>0</a:t>
            </a:r>
            <a:endParaRPr lang="en-US" sz="4400" b="1">
              <a:solidFill>
                <a:srgbClr val="6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6EE3FA-9B9C-4E15-97D5-45A8B5CF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738">
            <a:off x="4854852" y="-3120952"/>
            <a:ext cx="2137957" cy="125843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0AF26F4-57FB-4658-A36B-0C70934655A6}"/>
              </a:ext>
            </a:extLst>
          </p:cNvPr>
          <p:cNvSpPr/>
          <p:nvPr/>
        </p:nvSpPr>
        <p:spPr>
          <a:xfrm rot="10800000">
            <a:off x="5360178" y="-4764336"/>
            <a:ext cx="1127301" cy="227260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01814BE-ED71-41CF-8C63-5C7C035138B3}"/>
              </a:ext>
            </a:extLst>
          </p:cNvPr>
          <p:cNvSpPr/>
          <p:nvPr/>
        </p:nvSpPr>
        <p:spPr>
          <a:xfrm rot="8475178">
            <a:off x="2138513" y="-4611904"/>
            <a:ext cx="2993977" cy="969264"/>
          </a:xfrm>
          <a:prstGeom prst="rightArrow">
            <a:avLst>
              <a:gd name="adj1" fmla="val 24768"/>
              <a:gd name="adj2" fmla="val 772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00873-7006-4DD7-8922-7AD8EF0E0FC1}"/>
              </a:ext>
            </a:extLst>
          </p:cNvPr>
          <p:cNvSpPr txBox="1"/>
          <p:nvPr/>
        </p:nvSpPr>
        <p:spPr>
          <a:xfrm>
            <a:off x="2838450" y="873036"/>
            <a:ext cx="65151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400" dirty="0">
                <a:solidFill>
                  <a:srgbClr val="C00000"/>
                </a:solidFill>
              </a:rPr>
              <a:t>0000 </a:t>
            </a:r>
            <a:r>
              <a:rPr lang="en-CA" sz="3400" dirty="0">
                <a:solidFill>
                  <a:schemeClr val="accent4"/>
                </a:solidFill>
              </a:rPr>
              <a:t>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00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000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11</a:t>
            </a:r>
            <a:r>
              <a:rPr lang="en-CA" sz="3400" dirty="0">
                <a:solidFill>
                  <a:srgbClr val="C00000"/>
                </a:solidFill>
              </a:rPr>
              <a:t>00</a:t>
            </a:r>
          </a:p>
          <a:p>
            <a:r>
              <a:rPr lang="en-CA" sz="3400" dirty="0">
                <a:solidFill>
                  <a:srgbClr val="C00000"/>
                </a:solidFill>
              </a:rPr>
              <a:t>000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</a:p>
          <a:p>
            <a:r>
              <a:rPr lang="en-CA" sz="3400" dirty="0">
                <a:solidFill>
                  <a:srgbClr val="C00000"/>
                </a:solidFill>
              </a:rPr>
              <a:t>00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4"/>
                </a:solidFill>
              </a:rPr>
              <a:t>   </a:t>
            </a:r>
            <a:r>
              <a:rPr lang="en-CA" sz="3400" dirty="0">
                <a:solidFill>
                  <a:schemeClr val="bg1"/>
                </a:solidFill>
              </a:rPr>
              <a:t> 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111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</a:p>
          <a:p>
            <a:r>
              <a:rPr lang="en-CA" sz="3400" dirty="0">
                <a:solidFill>
                  <a:srgbClr val="C00000"/>
                </a:solidFill>
              </a:rPr>
              <a:t>00</a:t>
            </a:r>
            <a:r>
              <a:rPr lang="en-CA" sz="3400" dirty="0">
                <a:solidFill>
                  <a:schemeClr val="accent1"/>
                </a:solidFill>
              </a:rPr>
              <a:t>11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111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</a:t>
            </a:r>
            <a:r>
              <a:rPr lang="en-CA" sz="3400" dirty="0">
                <a:solidFill>
                  <a:srgbClr val="C00000"/>
                </a:solidFill>
              </a:rPr>
              <a:t>0</a:t>
            </a:r>
            <a:r>
              <a:rPr lang="en-CA" sz="3400" dirty="0">
                <a:solidFill>
                  <a:schemeClr val="accent1"/>
                </a:solidFill>
              </a:rPr>
              <a:t>11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bg1"/>
                </a:solidFill>
              </a:rPr>
              <a:t>-</a:t>
            </a:r>
            <a:r>
              <a:rPr lang="en-CA" sz="3400" dirty="0">
                <a:solidFill>
                  <a:schemeClr val="accent4"/>
                </a:solidFill>
              </a:rPr>
              <a:t>    </a:t>
            </a:r>
            <a:r>
              <a:rPr lang="en-CA" sz="3400" dirty="0">
                <a:solidFill>
                  <a:schemeClr val="accent1"/>
                </a:solidFill>
              </a:rPr>
              <a:t>1111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D915D2D-AC3B-44D2-B33C-218F6BA98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12" y="4804576"/>
            <a:ext cx="904875" cy="942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7A99F-920B-4700-B2C7-FED6B7EB8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48" y="4804575"/>
            <a:ext cx="904875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4F652-2C9B-4D94-ADCB-45E5F3D7F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73" y="4804575"/>
            <a:ext cx="904875" cy="942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3DB43-B711-4541-9779-16C0AEB99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49" y="4804576"/>
            <a:ext cx="904875" cy="942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41E23F-2737-48CD-B630-7C5180113442}"/>
              </a:ext>
            </a:extLst>
          </p:cNvPr>
          <p:cNvSpPr txBox="1"/>
          <p:nvPr/>
        </p:nvSpPr>
        <p:spPr>
          <a:xfrm rot="16200000">
            <a:off x="5336328" y="-501742"/>
            <a:ext cx="298966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70000" dirty="0">
                <a:solidFill>
                  <a:schemeClr val="bg1"/>
                </a:solidFill>
              </a:rPr>
              <a:t>{</a:t>
            </a:r>
            <a:endParaRPr lang="en-US" sz="70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95FC49-20C2-41B1-A538-9108E7B3B594}"/>
              </a:ext>
            </a:extLst>
          </p:cNvPr>
          <p:cNvSpPr txBox="1"/>
          <p:nvPr/>
        </p:nvSpPr>
        <p:spPr>
          <a:xfrm>
            <a:off x="8215349" y="4929813"/>
            <a:ext cx="1828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900" b="1" dirty="0">
                <a:solidFill>
                  <a:schemeClr val="bg1"/>
                </a:solidFill>
              </a:rPr>
              <a:t>=2</a:t>
            </a:r>
            <a:r>
              <a:rPr lang="en-CA" sz="3900" b="1" baseline="30000" dirty="0">
                <a:solidFill>
                  <a:schemeClr val="bg1"/>
                </a:solidFill>
              </a:rPr>
              <a:t>4</a:t>
            </a:r>
            <a:endParaRPr lang="en-US" sz="3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785B651-11B8-4287-8ECD-F199ED81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91" y="-6679086"/>
            <a:ext cx="1819275" cy="14382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4D9F6B9-726D-460E-9A42-573DF45B7BEF}"/>
              </a:ext>
            </a:extLst>
          </p:cNvPr>
          <p:cNvSpPr/>
          <p:nvPr/>
        </p:nvSpPr>
        <p:spPr>
          <a:xfrm rot="2365472">
            <a:off x="6634071" y="-4611903"/>
            <a:ext cx="2993977" cy="969264"/>
          </a:xfrm>
          <a:prstGeom prst="rightArrow">
            <a:avLst>
              <a:gd name="adj1" fmla="val 24768"/>
              <a:gd name="adj2" fmla="val 773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EB7FB7-31A8-4BE4-AD28-EE3822E7936B}"/>
              </a:ext>
            </a:extLst>
          </p:cNvPr>
          <p:cNvSpPr/>
          <p:nvPr/>
        </p:nvSpPr>
        <p:spPr>
          <a:xfrm>
            <a:off x="1344343" y="-3131092"/>
            <a:ext cx="1186981" cy="118698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F7147D-F31E-4013-9993-D9EB69B2F2C0}"/>
              </a:ext>
            </a:extLst>
          </p:cNvPr>
          <p:cNvSpPr/>
          <p:nvPr/>
        </p:nvSpPr>
        <p:spPr>
          <a:xfrm>
            <a:off x="9182003" y="-3131091"/>
            <a:ext cx="1186981" cy="11869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>
                <a:solidFill>
                  <a:srgbClr val="600000"/>
                </a:solidFill>
              </a:rPr>
              <a:t>0</a:t>
            </a:r>
            <a:endParaRPr lang="en-US" sz="4400" b="1">
              <a:solidFill>
                <a:srgbClr val="6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6EE3FA-9B9C-4E15-97D5-45A8B5CF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738">
            <a:off x="4854852" y="-3120952"/>
            <a:ext cx="2137957" cy="125843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0AF26F4-57FB-4658-A36B-0C70934655A6}"/>
              </a:ext>
            </a:extLst>
          </p:cNvPr>
          <p:cNvSpPr/>
          <p:nvPr/>
        </p:nvSpPr>
        <p:spPr>
          <a:xfrm rot="10800000">
            <a:off x="5360178" y="-4764336"/>
            <a:ext cx="1127301" cy="227260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01814BE-ED71-41CF-8C63-5C7C035138B3}"/>
              </a:ext>
            </a:extLst>
          </p:cNvPr>
          <p:cNvSpPr/>
          <p:nvPr/>
        </p:nvSpPr>
        <p:spPr>
          <a:xfrm rot="8475178">
            <a:off x="2138513" y="-4611904"/>
            <a:ext cx="2993977" cy="969264"/>
          </a:xfrm>
          <a:prstGeom prst="rightArrow">
            <a:avLst>
              <a:gd name="adj1" fmla="val 24768"/>
              <a:gd name="adj2" fmla="val 772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D915D2D-AC3B-44D2-B33C-218F6BA98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80" y="1185660"/>
            <a:ext cx="904875" cy="942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7A99F-920B-4700-B2C7-FED6B7EB8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16" y="1185659"/>
            <a:ext cx="904875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4F652-2C9B-4D94-ADCB-45E5F3D7F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41" y="1185659"/>
            <a:ext cx="904875" cy="942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3DB43-B711-4541-9779-16C0AEB99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17" y="1185660"/>
            <a:ext cx="904875" cy="94297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B2F1EB3-EA81-49DF-AAB4-D3519A95D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851" y="1185659"/>
            <a:ext cx="904875" cy="9429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F93BD-FEF0-4F03-B17A-82574061D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87" y="1185658"/>
            <a:ext cx="904875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582A3B-ACE8-4F1C-B7B7-D615D679F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712" y="1185658"/>
            <a:ext cx="904875" cy="942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868A21-BDBD-4E1B-8552-CB51DB57A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88" y="1185659"/>
            <a:ext cx="904875" cy="94297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87094A44-3443-4F97-8F98-A1E42A9F3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322" y="1185658"/>
            <a:ext cx="904875" cy="9429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AC88F9-3FF9-48F9-81F0-2E4A8BB26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55" y="2290557"/>
            <a:ext cx="904875" cy="9429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79AB44-BF51-442C-90FC-C986DB207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80" y="2290557"/>
            <a:ext cx="904875" cy="9429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4E8129A-D462-430B-8F64-C68896ED7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59" y="1185658"/>
            <a:ext cx="904875" cy="9429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B3A96A-CA89-42B2-91EE-7C70A9189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971" y="2290557"/>
            <a:ext cx="904875" cy="9429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8109BE-D65B-4118-A786-49E24B915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096" y="2290557"/>
            <a:ext cx="904875" cy="9429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1E585DF-8A07-4CE9-B64F-0DED800CB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16" y="2290557"/>
            <a:ext cx="904875" cy="9429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502DDE-7C35-4820-89D4-F33FDAFE9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741" y="2290557"/>
            <a:ext cx="904875" cy="9429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47C1DD8-CD46-4758-9B67-6062D3AFD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66" y="2290557"/>
            <a:ext cx="904875" cy="9429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B9A8E7C-38AF-4C9F-A621-BEAB4786D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91" y="2290557"/>
            <a:ext cx="904875" cy="9429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6AEA44F-6411-40D7-A721-8F9773A62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16" y="2290557"/>
            <a:ext cx="904875" cy="9429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4325726-4A86-4DB5-B337-93024282E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41" y="2290557"/>
            <a:ext cx="904875" cy="94297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1C5ACA2-0A65-4E82-A5CE-7D195C2053A3}"/>
              </a:ext>
            </a:extLst>
          </p:cNvPr>
          <p:cNvSpPr txBox="1"/>
          <p:nvPr/>
        </p:nvSpPr>
        <p:spPr>
          <a:xfrm>
            <a:off x="1758860" y="4667504"/>
            <a:ext cx="86742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900" b="1" dirty="0">
                <a:solidFill>
                  <a:schemeClr val="bg1"/>
                </a:solidFill>
              </a:rPr>
              <a:t>2</a:t>
            </a:r>
            <a:r>
              <a:rPr lang="en-CA" sz="3900" b="1" baseline="30000" dirty="0">
                <a:solidFill>
                  <a:schemeClr val="bg1"/>
                </a:solidFill>
              </a:rPr>
              <a:t>20 </a:t>
            </a:r>
            <a:r>
              <a:rPr lang="en-CA" sz="3900" dirty="0">
                <a:solidFill>
                  <a:schemeClr val="bg1"/>
                </a:solidFill>
              </a:rPr>
              <a:t>=</a:t>
            </a:r>
            <a:r>
              <a:rPr lang="en-CA" sz="3900" b="1" dirty="0">
                <a:solidFill>
                  <a:schemeClr val="bg1"/>
                </a:solidFill>
              </a:rPr>
              <a:t> </a:t>
            </a:r>
            <a:r>
              <a:rPr lang="en-CA" sz="3900" b="1" u="sng" dirty="0">
                <a:solidFill>
                  <a:schemeClr val="bg1"/>
                </a:solidFill>
              </a:rPr>
              <a:t>1,048,576</a:t>
            </a:r>
            <a:r>
              <a:rPr lang="en-CA" sz="3900" b="1" dirty="0">
                <a:solidFill>
                  <a:schemeClr val="bg1"/>
                </a:solidFill>
              </a:rPr>
              <a:t> </a:t>
            </a:r>
            <a:r>
              <a:rPr lang="en-CA" sz="3900" dirty="0" err="1">
                <a:solidFill>
                  <a:schemeClr val="bg1"/>
                </a:solidFill>
              </a:rPr>
              <a:t>résultats</a:t>
            </a:r>
            <a:r>
              <a:rPr lang="en-CA" sz="3900" dirty="0">
                <a:solidFill>
                  <a:schemeClr val="bg1"/>
                </a:solidFill>
              </a:rPr>
              <a:t> </a:t>
            </a:r>
            <a:r>
              <a:rPr lang="en-CA" sz="3900" dirty="0" err="1">
                <a:solidFill>
                  <a:schemeClr val="bg1"/>
                </a:solidFill>
              </a:rPr>
              <a:t>simultanément</a:t>
            </a:r>
            <a:r>
              <a:rPr lang="en-CA" sz="3900" dirty="0">
                <a:solidFill>
                  <a:schemeClr val="bg1"/>
                </a:solidFill>
              </a:rPr>
              <a:t>!</a:t>
            </a:r>
            <a:endParaRPr lang="en-US" sz="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09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D915D2D-AC3B-44D2-B33C-218F6BA98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0" y="97499"/>
            <a:ext cx="472721" cy="485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7A99F-920B-4700-B2C7-FED6B7EB8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47" y="97499"/>
            <a:ext cx="472721" cy="485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4F652-2C9B-4D94-ADCB-45E5F3D7F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7" y="97499"/>
            <a:ext cx="472721" cy="485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3DB43-B711-4541-9779-16C0AEB9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8" y="97499"/>
            <a:ext cx="472721" cy="48509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B2F1EB3-EA81-49DF-AAB4-D3519A95D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12" y="97499"/>
            <a:ext cx="472721" cy="4850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F93BD-FEF0-4F03-B17A-82574061D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79" y="97497"/>
            <a:ext cx="472721" cy="485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582A3B-ACE8-4F1C-B7B7-D615D679F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957" y="97497"/>
            <a:ext cx="472721" cy="4850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868A21-BDBD-4E1B-8552-CB51DB57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21" y="97499"/>
            <a:ext cx="472721" cy="485098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87094A44-3443-4F97-8F98-A1E42A9F3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44" y="97497"/>
            <a:ext cx="472721" cy="4850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AC88F9-3FF9-48F9-81F0-2E4A8BB26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1" y="665895"/>
            <a:ext cx="472721" cy="4850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79AB44-BF51-442C-90FC-C986DB207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0" y="665895"/>
            <a:ext cx="472721" cy="4850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4E8129A-D462-430B-8F64-C68896ED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52" y="97497"/>
            <a:ext cx="472721" cy="4850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B3A96A-CA89-42B2-91EE-7C70A9189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153" y="665895"/>
            <a:ext cx="472721" cy="4850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8109BE-D65B-4118-A786-49E24B915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34" y="665895"/>
            <a:ext cx="472721" cy="48509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1E585DF-8A07-4CE9-B64F-0DED800C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0" y="665895"/>
            <a:ext cx="472721" cy="4850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502DDE-7C35-4820-89D4-F33FDAFE9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09" y="665895"/>
            <a:ext cx="472721" cy="4850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47C1DD8-CD46-4758-9B67-6062D3AFD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89" y="665895"/>
            <a:ext cx="472721" cy="48509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B9A8E7C-38AF-4C9F-A621-BEAB4786D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68" y="665895"/>
            <a:ext cx="472721" cy="4850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6AEA44F-6411-40D7-A721-8F9773A62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47" y="665895"/>
            <a:ext cx="472721" cy="4850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4325726-4A86-4DB5-B337-93024282E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7" y="665895"/>
            <a:ext cx="472721" cy="485098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A0F7491-6817-4004-8134-5E572F1EE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93" y="97497"/>
            <a:ext cx="472721" cy="485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BAD56A-4972-49C5-A2E7-DDFC622C2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60" y="97497"/>
            <a:ext cx="472721" cy="4850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9446D4-7D59-4A82-9DFB-6D4A8842D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41" y="97497"/>
            <a:ext cx="472721" cy="4850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2FFA9D-EA3B-443A-9F91-C8B805092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02" y="97497"/>
            <a:ext cx="472721" cy="485098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FF98EFBF-54F2-4480-BC33-42506DD96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26" y="97497"/>
            <a:ext cx="472721" cy="4850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5B0597-6D3C-4424-8770-F7AFBFC25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93" y="97496"/>
            <a:ext cx="472721" cy="4850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B7610C-BA83-4363-9D26-C8CC31EAB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1" y="97496"/>
            <a:ext cx="472721" cy="4850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205BAA0-D6D9-459F-9836-B7FEB97DA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34" y="97497"/>
            <a:ext cx="472721" cy="485098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D8550162-E346-45D7-9DBB-F01D7B924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57" y="97496"/>
            <a:ext cx="472721" cy="4850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ECC6EF-B468-439D-ADFB-D17E61CA4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14" y="665894"/>
            <a:ext cx="472721" cy="4850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5C338A0-FE51-42AD-84B6-9465E262C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93" y="665894"/>
            <a:ext cx="472721" cy="4850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F26E65-7D7C-41E9-BC20-839AB4078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66" y="97496"/>
            <a:ext cx="472721" cy="485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341E6DF-0D2D-48A5-A68F-30D8A9E69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67" y="665894"/>
            <a:ext cx="472721" cy="4850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9DA46D3-8B00-4726-B3BF-05EF0604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47" y="665894"/>
            <a:ext cx="472721" cy="4850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E4B1B5C-BB81-4FE2-8E9A-D5DDE0E04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43" y="665894"/>
            <a:ext cx="472721" cy="48509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F4E975F-3B5F-4426-847C-CC9D6012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22" y="665894"/>
            <a:ext cx="472721" cy="48509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29C4486-8A72-4A05-BB64-5D616558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02" y="665894"/>
            <a:ext cx="472721" cy="48509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B161900-9D1B-449C-8B14-C5A62691D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81" y="665894"/>
            <a:ext cx="472721" cy="48509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AC2384F-176C-4B9D-99B7-AFC1F408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60" y="665894"/>
            <a:ext cx="472721" cy="48509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1782F3C-6C92-4F5C-B93D-1D7A9644E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41" y="665894"/>
            <a:ext cx="472721" cy="485098"/>
          </a:xfrm>
          <a:prstGeom prst="rect">
            <a:avLst/>
          </a:prstGeom>
        </p:spPr>
      </p:pic>
      <p:pic>
        <p:nvPicPr>
          <p:cNvPr id="73" name="Picture 4">
            <a:extLst>
              <a:ext uri="{FF2B5EF4-FFF2-40B4-BE49-F238E27FC236}">
                <a16:creationId xmlns:a16="http://schemas.microsoft.com/office/drawing/2014/main" id="{4E61819F-A3E8-40AA-AE7F-3A0EACF90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307" y="97496"/>
            <a:ext cx="472721" cy="48509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778D669-C0BC-44D0-B6FE-2D5916145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274" y="97496"/>
            <a:ext cx="472721" cy="48509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B5B7A87-3B60-40DA-B703-DC5DC3721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54" y="97496"/>
            <a:ext cx="472721" cy="4850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0296EB0-B915-4343-938C-30D3C12FF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15" y="97496"/>
            <a:ext cx="472721" cy="485098"/>
          </a:xfrm>
          <a:prstGeom prst="rect">
            <a:avLst/>
          </a:prstGeom>
        </p:spPr>
      </p:pic>
      <p:pic>
        <p:nvPicPr>
          <p:cNvPr id="81" name="Picture 4">
            <a:extLst>
              <a:ext uri="{FF2B5EF4-FFF2-40B4-BE49-F238E27FC236}">
                <a16:creationId xmlns:a16="http://schemas.microsoft.com/office/drawing/2014/main" id="{D8F2CD77-6AB1-4F24-857C-3D435854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339" y="97496"/>
            <a:ext cx="472721" cy="48509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1DF0484-98D7-4D38-AB71-8DE86A3A2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028" y="665893"/>
            <a:ext cx="472721" cy="48509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A0DB649-A86B-4124-9662-6B3A5489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307" y="665893"/>
            <a:ext cx="472721" cy="48509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313E714-ECA3-49AD-9AC0-E7562A9F7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995" y="665893"/>
            <a:ext cx="472721" cy="48509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16E73581-D6C3-43B9-AE26-28E27D11D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274" y="665893"/>
            <a:ext cx="472721" cy="4850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AE7BB81-C048-4C34-9555-71D25F368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54" y="665893"/>
            <a:ext cx="472721" cy="485098"/>
          </a:xfrm>
          <a:prstGeom prst="rect">
            <a:avLst/>
          </a:prstGeom>
        </p:spPr>
      </p:pic>
      <p:pic>
        <p:nvPicPr>
          <p:cNvPr id="405" name="Picture 4">
            <a:extLst>
              <a:ext uri="{FF2B5EF4-FFF2-40B4-BE49-F238E27FC236}">
                <a16:creationId xmlns:a16="http://schemas.microsoft.com/office/drawing/2014/main" id="{9325BD69-4072-4FCE-9074-149052F14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1" y="1219401"/>
            <a:ext cx="472721" cy="485098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70B3A0E9-96C0-4DC6-ABFB-DA17BBB50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68" y="1219401"/>
            <a:ext cx="472721" cy="485098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5C60D1B-C7BC-4D44-8BAB-99A50662D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48" y="1219401"/>
            <a:ext cx="472721" cy="485098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F73F64CB-531F-4B5B-BCFD-DF7781643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09" y="1219401"/>
            <a:ext cx="472721" cy="485098"/>
          </a:xfrm>
          <a:prstGeom prst="rect">
            <a:avLst/>
          </a:prstGeom>
        </p:spPr>
      </p:pic>
      <p:pic>
        <p:nvPicPr>
          <p:cNvPr id="413" name="Picture 4">
            <a:extLst>
              <a:ext uri="{FF2B5EF4-FFF2-40B4-BE49-F238E27FC236}">
                <a16:creationId xmlns:a16="http://schemas.microsoft.com/office/drawing/2014/main" id="{4FDA333F-8304-4F35-85C1-71F9BFDE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33" y="1219401"/>
            <a:ext cx="472721" cy="485098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6F7D11AF-1741-47BA-BEC9-553AF237F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00" y="1219399"/>
            <a:ext cx="472721" cy="485098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E59AEA23-DA88-495B-B946-DB801D81F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78" y="1219399"/>
            <a:ext cx="472721" cy="485098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7A12174D-A210-4FF3-8BFF-5C337005F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42" y="1219401"/>
            <a:ext cx="472721" cy="485098"/>
          </a:xfrm>
          <a:prstGeom prst="rect">
            <a:avLst/>
          </a:prstGeom>
        </p:spPr>
      </p:pic>
      <p:pic>
        <p:nvPicPr>
          <p:cNvPr id="421" name="Picture 4">
            <a:extLst>
              <a:ext uri="{FF2B5EF4-FFF2-40B4-BE49-F238E27FC236}">
                <a16:creationId xmlns:a16="http://schemas.microsoft.com/office/drawing/2014/main" id="{B85FAC4F-907A-4DF7-A854-1A1EDE83B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465" y="1219399"/>
            <a:ext cx="472721" cy="485098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1A27D91D-108E-4C18-BA68-BF747D5FE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2" y="1787797"/>
            <a:ext cx="472721" cy="485098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A8035982-021F-4F5D-A815-DF609FC62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1" y="1787797"/>
            <a:ext cx="472721" cy="485098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406C42E0-70F2-4050-9400-DB07D3035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73" y="1219399"/>
            <a:ext cx="472721" cy="485098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06CFD0D8-6BF4-455D-873F-8CAD94F7F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74" y="1787797"/>
            <a:ext cx="472721" cy="485098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9858DF50-032E-4CB6-A8F9-E4A59716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155" y="1787797"/>
            <a:ext cx="472721" cy="485098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EEC3729D-FE84-40A3-B233-0C011E470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251" y="1787797"/>
            <a:ext cx="472721" cy="485098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1D7F0590-A844-4612-8CA0-83FF70FAA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29" y="1787797"/>
            <a:ext cx="472721" cy="485098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0CEA98A1-7F35-404D-9DAB-3C8BE7328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10" y="1787797"/>
            <a:ext cx="472721" cy="485098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5D3C8D41-C479-48DC-90C4-78DD1BFAC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89" y="1787797"/>
            <a:ext cx="472721" cy="485098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41D37339-843C-4A40-BCC6-19D403901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68" y="1787797"/>
            <a:ext cx="472721" cy="485098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EDD292FE-F08E-4074-88E7-8B1A6E289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48" y="1787797"/>
            <a:ext cx="472721" cy="485098"/>
          </a:xfrm>
          <a:prstGeom prst="rect">
            <a:avLst/>
          </a:prstGeom>
        </p:spPr>
      </p:pic>
      <p:pic>
        <p:nvPicPr>
          <p:cNvPr id="445" name="Picture 4">
            <a:extLst>
              <a:ext uri="{FF2B5EF4-FFF2-40B4-BE49-F238E27FC236}">
                <a16:creationId xmlns:a16="http://schemas.microsoft.com/office/drawing/2014/main" id="{61E32280-EE3E-49EA-8095-3F04E093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14" y="1219399"/>
            <a:ext cx="472721" cy="485098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6F765F69-D699-4428-B090-84A6966A3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81" y="1219399"/>
            <a:ext cx="472721" cy="485098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2680B988-8565-409C-81D6-DE334E345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61" y="1219399"/>
            <a:ext cx="472721" cy="485098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FE82C2D5-3343-4F0F-B277-3482E7F31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423" y="1219399"/>
            <a:ext cx="472721" cy="485098"/>
          </a:xfrm>
          <a:prstGeom prst="rect">
            <a:avLst/>
          </a:prstGeom>
        </p:spPr>
      </p:pic>
      <p:pic>
        <p:nvPicPr>
          <p:cNvPr id="453" name="Picture 4">
            <a:extLst>
              <a:ext uri="{FF2B5EF4-FFF2-40B4-BE49-F238E27FC236}">
                <a16:creationId xmlns:a16="http://schemas.microsoft.com/office/drawing/2014/main" id="{898D5865-26CF-42CF-8D8B-9A8702743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47" y="1219399"/>
            <a:ext cx="472721" cy="485098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7F8E105F-08DE-49B7-B104-9DA05AB0D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14" y="1219398"/>
            <a:ext cx="472721" cy="485098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AF890134-71B0-4EDB-9DBC-1AF13DCCC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91" y="1219398"/>
            <a:ext cx="472721" cy="485098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9D9F4B76-D7E9-4A16-8F52-6CA00883F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55" y="1219399"/>
            <a:ext cx="472721" cy="485098"/>
          </a:xfrm>
          <a:prstGeom prst="rect">
            <a:avLst/>
          </a:prstGeom>
        </p:spPr>
      </p:pic>
      <p:pic>
        <p:nvPicPr>
          <p:cNvPr id="461" name="Picture 4">
            <a:extLst>
              <a:ext uri="{FF2B5EF4-FFF2-40B4-BE49-F238E27FC236}">
                <a16:creationId xmlns:a16="http://schemas.microsoft.com/office/drawing/2014/main" id="{715661A6-3A6A-41FC-A8B0-75EB4BFB8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78" y="1219398"/>
            <a:ext cx="472721" cy="485098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77DEBD4A-BBB0-4F7C-ADD0-9A3ADCC49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35" y="1787796"/>
            <a:ext cx="472721" cy="485098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F0199AE0-5EF3-4221-8D8C-362BCCEE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14" y="1787796"/>
            <a:ext cx="472721" cy="485098"/>
          </a:xfrm>
          <a:prstGeom prst="rect">
            <a:avLst/>
          </a:prstGeom>
        </p:spPr>
      </p:pic>
      <p:pic>
        <p:nvPicPr>
          <p:cNvPr id="467" name="Picture 466">
            <a:extLst>
              <a:ext uri="{FF2B5EF4-FFF2-40B4-BE49-F238E27FC236}">
                <a16:creationId xmlns:a16="http://schemas.microsoft.com/office/drawing/2014/main" id="{3B7B9E9A-6B67-4D4A-8E6E-69DBD73E9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87" y="1219398"/>
            <a:ext cx="472721" cy="485098"/>
          </a:xfrm>
          <a:prstGeom prst="rect">
            <a:avLst/>
          </a:prstGeom>
        </p:spPr>
      </p:pic>
      <p:pic>
        <p:nvPicPr>
          <p:cNvPr id="469" name="Picture 468">
            <a:extLst>
              <a:ext uri="{FF2B5EF4-FFF2-40B4-BE49-F238E27FC236}">
                <a16:creationId xmlns:a16="http://schemas.microsoft.com/office/drawing/2014/main" id="{5664AC68-528A-413F-BB3E-DD52F0BDA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688" y="1787796"/>
            <a:ext cx="472721" cy="485098"/>
          </a:xfrm>
          <a:prstGeom prst="rect">
            <a:avLst/>
          </a:prstGeom>
        </p:spPr>
      </p:pic>
      <p:pic>
        <p:nvPicPr>
          <p:cNvPr id="471" name="Picture 470">
            <a:extLst>
              <a:ext uri="{FF2B5EF4-FFF2-40B4-BE49-F238E27FC236}">
                <a16:creationId xmlns:a16="http://schemas.microsoft.com/office/drawing/2014/main" id="{04749904-CB65-4795-AFF4-18173559C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968" y="1787796"/>
            <a:ext cx="472721" cy="485098"/>
          </a:xfrm>
          <a:prstGeom prst="rect">
            <a:avLst/>
          </a:prstGeom>
        </p:spPr>
      </p:pic>
      <p:pic>
        <p:nvPicPr>
          <p:cNvPr id="473" name="Picture 472">
            <a:extLst>
              <a:ext uri="{FF2B5EF4-FFF2-40B4-BE49-F238E27FC236}">
                <a16:creationId xmlns:a16="http://schemas.microsoft.com/office/drawing/2014/main" id="{19BABDBE-A8C2-42C0-AF58-D5387D8DB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64" y="1787796"/>
            <a:ext cx="472721" cy="485098"/>
          </a:xfrm>
          <a:prstGeom prst="rect">
            <a:avLst/>
          </a:prstGeom>
        </p:spPr>
      </p:pic>
      <p:pic>
        <p:nvPicPr>
          <p:cNvPr id="475" name="Picture 474">
            <a:extLst>
              <a:ext uri="{FF2B5EF4-FFF2-40B4-BE49-F238E27FC236}">
                <a16:creationId xmlns:a16="http://schemas.microsoft.com/office/drawing/2014/main" id="{6CCE72FB-C9D0-4E02-8041-FD63E2A75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343" y="1787796"/>
            <a:ext cx="472721" cy="485098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EC6ECCEB-5E5A-430F-8FB4-9D3F69DDE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623" y="1787796"/>
            <a:ext cx="472721" cy="485098"/>
          </a:xfrm>
          <a:prstGeom prst="rect">
            <a:avLst/>
          </a:prstGeom>
        </p:spPr>
      </p:pic>
      <p:pic>
        <p:nvPicPr>
          <p:cNvPr id="479" name="Picture 478">
            <a:extLst>
              <a:ext uri="{FF2B5EF4-FFF2-40B4-BE49-F238E27FC236}">
                <a16:creationId xmlns:a16="http://schemas.microsoft.com/office/drawing/2014/main" id="{CE522A28-0625-42B6-AA5B-DC72817D9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902" y="1787796"/>
            <a:ext cx="472721" cy="485098"/>
          </a:xfrm>
          <a:prstGeom prst="rect">
            <a:avLst/>
          </a:prstGeom>
        </p:spPr>
      </p:pic>
      <p:pic>
        <p:nvPicPr>
          <p:cNvPr id="481" name="Picture 480">
            <a:extLst>
              <a:ext uri="{FF2B5EF4-FFF2-40B4-BE49-F238E27FC236}">
                <a16:creationId xmlns:a16="http://schemas.microsoft.com/office/drawing/2014/main" id="{43A6E2C2-AD11-49D4-AB21-DB54355DA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81" y="1787796"/>
            <a:ext cx="472721" cy="485098"/>
          </a:xfrm>
          <a:prstGeom prst="rect">
            <a:avLst/>
          </a:prstGeom>
        </p:spPr>
      </p:pic>
      <p:pic>
        <p:nvPicPr>
          <p:cNvPr id="483" name="Picture 482">
            <a:extLst>
              <a:ext uri="{FF2B5EF4-FFF2-40B4-BE49-F238E27FC236}">
                <a16:creationId xmlns:a16="http://schemas.microsoft.com/office/drawing/2014/main" id="{25850461-8DAE-434B-A15F-71ECB79B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61" y="1787796"/>
            <a:ext cx="472721" cy="485098"/>
          </a:xfrm>
          <a:prstGeom prst="rect">
            <a:avLst/>
          </a:prstGeom>
        </p:spPr>
      </p:pic>
      <p:pic>
        <p:nvPicPr>
          <p:cNvPr id="485" name="Picture 4">
            <a:extLst>
              <a:ext uri="{FF2B5EF4-FFF2-40B4-BE49-F238E27FC236}">
                <a16:creationId xmlns:a16="http://schemas.microsoft.com/office/drawing/2014/main" id="{40415ED8-AA20-4FDE-BE37-003BB6E8B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28" y="1219398"/>
            <a:ext cx="472721" cy="485098"/>
          </a:xfrm>
          <a:prstGeom prst="rect">
            <a:avLst/>
          </a:prstGeom>
        </p:spPr>
      </p:pic>
      <p:pic>
        <p:nvPicPr>
          <p:cNvPr id="487" name="Picture 486">
            <a:extLst>
              <a:ext uri="{FF2B5EF4-FFF2-40B4-BE49-F238E27FC236}">
                <a16:creationId xmlns:a16="http://schemas.microsoft.com/office/drawing/2014/main" id="{231D609D-E50D-442C-AC76-5E9A56BB2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995" y="1219398"/>
            <a:ext cx="472721" cy="485098"/>
          </a:xfrm>
          <a:prstGeom prst="rect">
            <a:avLst/>
          </a:prstGeom>
        </p:spPr>
      </p:pic>
      <p:pic>
        <p:nvPicPr>
          <p:cNvPr id="489" name="Picture 488">
            <a:extLst>
              <a:ext uri="{FF2B5EF4-FFF2-40B4-BE49-F238E27FC236}">
                <a16:creationId xmlns:a16="http://schemas.microsoft.com/office/drawing/2014/main" id="{96F3B034-5EF5-4B96-B3D7-54514517A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75" y="1219398"/>
            <a:ext cx="472721" cy="485098"/>
          </a:xfrm>
          <a:prstGeom prst="rect">
            <a:avLst/>
          </a:prstGeom>
        </p:spPr>
      </p:pic>
      <p:pic>
        <p:nvPicPr>
          <p:cNvPr id="491" name="Picture 490">
            <a:extLst>
              <a:ext uri="{FF2B5EF4-FFF2-40B4-BE49-F238E27FC236}">
                <a16:creationId xmlns:a16="http://schemas.microsoft.com/office/drawing/2014/main" id="{293F98D4-09E8-4675-84C4-F1AC1E41E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236" y="1219398"/>
            <a:ext cx="472721" cy="485098"/>
          </a:xfrm>
          <a:prstGeom prst="rect">
            <a:avLst/>
          </a:prstGeom>
        </p:spPr>
      </p:pic>
      <p:pic>
        <p:nvPicPr>
          <p:cNvPr id="493" name="Picture 4">
            <a:extLst>
              <a:ext uri="{FF2B5EF4-FFF2-40B4-BE49-F238E27FC236}">
                <a16:creationId xmlns:a16="http://schemas.microsoft.com/office/drawing/2014/main" id="{3BED9E8F-EA52-4463-A38D-43451E42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060" y="1219398"/>
            <a:ext cx="472721" cy="485098"/>
          </a:xfrm>
          <a:prstGeom prst="rect">
            <a:avLst/>
          </a:prstGeom>
        </p:spPr>
      </p:pic>
      <p:pic>
        <p:nvPicPr>
          <p:cNvPr id="503" name="Picture 502">
            <a:extLst>
              <a:ext uri="{FF2B5EF4-FFF2-40B4-BE49-F238E27FC236}">
                <a16:creationId xmlns:a16="http://schemas.microsoft.com/office/drawing/2014/main" id="{32DDBEDD-F8B9-43F5-8646-89B81884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749" y="1787795"/>
            <a:ext cx="472721" cy="485098"/>
          </a:xfrm>
          <a:prstGeom prst="rect">
            <a:avLst/>
          </a:prstGeom>
        </p:spPr>
      </p:pic>
      <p:pic>
        <p:nvPicPr>
          <p:cNvPr id="505" name="Picture 504">
            <a:extLst>
              <a:ext uri="{FF2B5EF4-FFF2-40B4-BE49-F238E27FC236}">
                <a16:creationId xmlns:a16="http://schemas.microsoft.com/office/drawing/2014/main" id="{43352496-692C-476B-BD91-BE4DD83B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28" y="1787795"/>
            <a:ext cx="472721" cy="485098"/>
          </a:xfrm>
          <a:prstGeom prst="rect">
            <a:avLst/>
          </a:prstGeom>
        </p:spPr>
      </p:pic>
      <p:pic>
        <p:nvPicPr>
          <p:cNvPr id="519" name="Picture 518">
            <a:extLst>
              <a:ext uri="{FF2B5EF4-FFF2-40B4-BE49-F238E27FC236}">
                <a16:creationId xmlns:a16="http://schemas.microsoft.com/office/drawing/2014/main" id="{905F4DC2-4659-4558-ADC7-8E6F1A94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716" y="1787795"/>
            <a:ext cx="472721" cy="485098"/>
          </a:xfrm>
          <a:prstGeom prst="rect">
            <a:avLst/>
          </a:prstGeom>
        </p:spPr>
      </p:pic>
      <p:pic>
        <p:nvPicPr>
          <p:cNvPr id="521" name="Picture 520">
            <a:extLst>
              <a:ext uri="{FF2B5EF4-FFF2-40B4-BE49-F238E27FC236}">
                <a16:creationId xmlns:a16="http://schemas.microsoft.com/office/drawing/2014/main" id="{5FDD807F-0A8B-42A8-9751-202A7FC90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995" y="1787795"/>
            <a:ext cx="472721" cy="485098"/>
          </a:xfrm>
          <a:prstGeom prst="rect">
            <a:avLst/>
          </a:prstGeom>
        </p:spPr>
      </p:pic>
      <p:pic>
        <p:nvPicPr>
          <p:cNvPr id="523" name="Picture 522">
            <a:extLst>
              <a:ext uri="{FF2B5EF4-FFF2-40B4-BE49-F238E27FC236}">
                <a16:creationId xmlns:a16="http://schemas.microsoft.com/office/drawing/2014/main" id="{E7A9FCD9-E689-4F50-B2A1-1C6A1674D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75" y="1787795"/>
            <a:ext cx="472721" cy="485098"/>
          </a:xfrm>
          <a:prstGeom prst="rect">
            <a:avLst/>
          </a:prstGeom>
        </p:spPr>
      </p:pic>
      <p:pic>
        <p:nvPicPr>
          <p:cNvPr id="545" name="Picture 4">
            <a:extLst>
              <a:ext uri="{FF2B5EF4-FFF2-40B4-BE49-F238E27FC236}">
                <a16:creationId xmlns:a16="http://schemas.microsoft.com/office/drawing/2014/main" id="{64CD0101-DDD1-4802-8913-204B49ADE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1" y="2341302"/>
            <a:ext cx="472721" cy="485098"/>
          </a:xfrm>
          <a:prstGeom prst="rect">
            <a:avLst/>
          </a:prstGeom>
        </p:spPr>
      </p:pic>
      <p:pic>
        <p:nvPicPr>
          <p:cNvPr id="547" name="Picture 546">
            <a:extLst>
              <a:ext uri="{FF2B5EF4-FFF2-40B4-BE49-F238E27FC236}">
                <a16:creationId xmlns:a16="http://schemas.microsoft.com/office/drawing/2014/main" id="{9C17C0A3-1DE2-4686-AB6A-3D7E62E9B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8" y="2341302"/>
            <a:ext cx="472721" cy="485098"/>
          </a:xfrm>
          <a:prstGeom prst="rect">
            <a:avLst/>
          </a:prstGeom>
        </p:spPr>
      </p:pic>
      <p:pic>
        <p:nvPicPr>
          <p:cNvPr id="549" name="Picture 548">
            <a:extLst>
              <a:ext uri="{FF2B5EF4-FFF2-40B4-BE49-F238E27FC236}">
                <a16:creationId xmlns:a16="http://schemas.microsoft.com/office/drawing/2014/main" id="{FB939AB1-FCE3-4820-9C7F-D0A1A79CC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69" y="2341302"/>
            <a:ext cx="472721" cy="485098"/>
          </a:xfrm>
          <a:prstGeom prst="rect">
            <a:avLst/>
          </a:prstGeom>
        </p:spPr>
      </p:pic>
      <p:pic>
        <p:nvPicPr>
          <p:cNvPr id="551" name="Picture 550">
            <a:extLst>
              <a:ext uri="{FF2B5EF4-FFF2-40B4-BE49-F238E27FC236}">
                <a16:creationId xmlns:a16="http://schemas.microsoft.com/office/drawing/2014/main" id="{5FE47571-9A6D-46D2-BE94-1D885EA75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0" y="2341302"/>
            <a:ext cx="472721" cy="485098"/>
          </a:xfrm>
          <a:prstGeom prst="rect">
            <a:avLst/>
          </a:prstGeom>
        </p:spPr>
      </p:pic>
      <p:pic>
        <p:nvPicPr>
          <p:cNvPr id="553" name="Picture 4">
            <a:extLst>
              <a:ext uri="{FF2B5EF4-FFF2-40B4-BE49-F238E27FC236}">
                <a16:creationId xmlns:a16="http://schemas.microsoft.com/office/drawing/2014/main" id="{0D971A0C-EB53-4661-B565-C783C8C96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54" y="2341302"/>
            <a:ext cx="472721" cy="485098"/>
          </a:xfrm>
          <a:prstGeom prst="rect">
            <a:avLst/>
          </a:prstGeom>
        </p:spPr>
      </p:pic>
      <p:pic>
        <p:nvPicPr>
          <p:cNvPr id="555" name="Picture 554">
            <a:extLst>
              <a:ext uri="{FF2B5EF4-FFF2-40B4-BE49-F238E27FC236}">
                <a16:creationId xmlns:a16="http://schemas.microsoft.com/office/drawing/2014/main" id="{85E3E449-F805-416A-A862-7D9D4BA6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21" y="2341301"/>
            <a:ext cx="472721" cy="485098"/>
          </a:xfrm>
          <a:prstGeom prst="rect">
            <a:avLst/>
          </a:prstGeom>
        </p:spPr>
      </p:pic>
      <p:pic>
        <p:nvPicPr>
          <p:cNvPr id="557" name="Picture 556">
            <a:extLst>
              <a:ext uri="{FF2B5EF4-FFF2-40B4-BE49-F238E27FC236}">
                <a16:creationId xmlns:a16="http://schemas.microsoft.com/office/drawing/2014/main" id="{11CFED47-9430-49E1-B7F0-F1AAE606E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99" y="2341301"/>
            <a:ext cx="472721" cy="485098"/>
          </a:xfrm>
          <a:prstGeom prst="rect">
            <a:avLst/>
          </a:prstGeom>
        </p:spPr>
      </p:pic>
      <p:pic>
        <p:nvPicPr>
          <p:cNvPr id="559" name="Picture 558">
            <a:extLst>
              <a:ext uri="{FF2B5EF4-FFF2-40B4-BE49-F238E27FC236}">
                <a16:creationId xmlns:a16="http://schemas.microsoft.com/office/drawing/2014/main" id="{D1821662-AB99-43F2-916D-65BF638CE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63" y="2341302"/>
            <a:ext cx="472721" cy="485098"/>
          </a:xfrm>
          <a:prstGeom prst="rect">
            <a:avLst/>
          </a:prstGeom>
        </p:spPr>
      </p:pic>
      <p:pic>
        <p:nvPicPr>
          <p:cNvPr id="561" name="Picture 4">
            <a:extLst>
              <a:ext uri="{FF2B5EF4-FFF2-40B4-BE49-F238E27FC236}">
                <a16:creationId xmlns:a16="http://schemas.microsoft.com/office/drawing/2014/main" id="{20916881-0793-4A68-96E9-EA6DF95D0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85" y="2341301"/>
            <a:ext cx="472721" cy="485098"/>
          </a:xfrm>
          <a:prstGeom prst="rect">
            <a:avLst/>
          </a:prstGeom>
        </p:spPr>
      </p:pic>
      <p:pic>
        <p:nvPicPr>
          <p:cNvPr id="563" name="Picture 562">
            <a:extLst>
              <a:ext uri="{FF2B5EF4-FFF2-40B4-BE49-F238E27FC236}">
                <a16:creationId xmlns:a16="http://schemas.microsoft.com/office/drawing/2014/main" id="{247EFF5F-F52A-4B60-B12E-D76BD9D1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2" y="2909699"/>
            <a:ext cx="472721" cy="485098"/>
          </a:xfrm>
          <a:prstGeom prst="rect">
            <a:avLst/>
          </a:prstGeom>
        </p:spPr>
      </p:pic>
      <p:pic>
        <p:nvPicPr>
          <p:cNvPr id="565" name="Picture 564">
            <a:extLst>
              <a:ext uri="{FF2B5EF4-FFF2-40B4-BE49-F238E27FC236}">
                <a16:creationId xmlns:a16="http://schemas.microsoft.com/office/drawing/2014/main" id="{2A1552FE-2468-441C-9686-4ED2E0A4F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1" y="2909699"/>
            <a:ext cx="472721" cy="485098"/>
          </a:xfrm>
          <a:prstGeom prst="rect">
            <a:avLst/>
          </a:prstGeom>
        </p:spPr>
      </p:pic>
      <p:pic>
        <p:nvPicPr>
          <p:cNvPr id="567" name="Picture 566">
            <a:extLst>
              <a:ext uri="{FF2B5EF4-FFF2-40B4-BE49-F238E27FC236}">
                <a16:creationId xmlns:a16="http://schemas.microsoft.com/office/drawing/2014/main" id="{7C55A4E1-967D-4798-A77A-7BA496936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4" y="2341301"/>
            <a:ext cx="472721" cy="485098"/>
          </a:xfrm>
          <a:prstGeom prst="rect">
            <a:avLst/>
          </a:prstGeom>
        </p:spPr>
      </p:pic>
      <p:pic>
        <p:nvPicPr>
          <p:cNvPr id="569" name="Picture 568">
            <a:extLst>
              <a:ext uri="{FF2B5EF4-FFF2-40B4-BE49-F238E27FC236}">
                <a16:creationId xmlns:a16="http://schemas.microsoft.com/office/drawing/2014/main" id="{07EAE2A9-C97E-4C5A-A20D-4A3AA32B9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95" y="2909699"/>
            <a:ext cx="472721" cy="485098"/>
          </a:xfrm>
          <a:prstGeom prst="rect">
            <a:avLst/>
          </a:prstGeom>
        </p:spPr>
      </p:pic>
      <p:pic>
        <p:nvPicPr>
          <p:cNvPr id="571" name="Picture 570">
            <a:extLst>
              <a:ext uri="{FF2B5EF4-FFF2-40B4-BE49-F238E27FC236}">
                <a16:creationId xmlns:a16="http://schemas.microsoft.com/office/drawing/2014/main" id="{6B0FF751-1E6E-4959-B03B-E0A4C732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75" y="2909699"/>
            <a:ext cx="472721" cy="485098"/>
          </a:xfrm>
          <a:prstGeom prst="rect">
            <a:avLst/>
          </a:prstGeom>
        </p:spPr>
      </p:pic>
      <p:pic>
        <p:nvPicPr>
          <p:cNvPr id="573" name="Picture 572">
            <a:extLst>
              <a:ext uri="{FF2B5EF4-FFF2-40B4-BE49-F238E27FC236}">
                <a16:creationId xmlns:a16="http://schemas.microsoft.com/office/drawing/2014/main" id="{CF80827E-A8E7-492F-A808-4C8F15CE7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71" y="2909699"/>
            <a:ext cx="472721" cy="485098"/>
          </a:xfrm>
          <a:prstGeom prst="rect">
            <a:avLst/>
          </a:prstGeom>
        </p:spPr>
      </p:pic>
      <p:pic>
        <p:nvPicPr>
          <p:cNvPr id="575" name="Picture 574">
            <a:extLst>
              <a:ext uri="{FF2B5EF4-FFF2-40B4-BE49-F238E27FC236}">
                <a16:creationId xmlns:a16="http://schemas.microsoft.com/office/drawing/2014/main" id="{9DD1380E-E69B-44C0-9624-FAA121ED7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50" y="2909699"/>
            <a:ext cx="472721" cy="485098"/>
          </a:xfrm>
          <a:prstGeom prst="rect">
            <a:avLst/>
          </a:prstGeom>
        </p:spPr>
      </p:pic>
      <p:pic>
        <p:nvPicPr>
          <p:cNvPr id="577" name="Picture 576">
            <a:extLst>
              <a:ext uri="{FF2B5EF4-FFF2-40B4-BE49-F238E27FC236}">
                <a16:creationId xmlns:a16="http://schemas.microsoft.com/office/drawing/2014/main" id="{E1BD566C-5DAF-45D9-A751-294D06A5F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31" y="2909699"/>
            <a:ext cx="472721" cy="485098"/>
          </a:xfrm>
          <a:prstGeom prst="rect">
            <a:avLst/>
          </a:prstGeom>
        </p:spPr>
      </p:pic>
      <p:pic>
        <p:nvPicPr>
          <p:cNvPr id="579" name="Picture 578">
            <a:extLst>
              <a:ext uri="{FF2B5EF4-FFF2-40B4-BE49-F238E27FC236}">
                <a16:creationId xmlns:a16="http://schemas.microsoft.com/office/drawing/2014/main" id="{84B46889-92DA-4F35-A0A2-7632880A9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10" y="2909699"/>
            <a:ext cx="472721" cy="485098"/>
          </a:xfrm>
          <a:prstGeom prst="rect">
            <a:avLst/>
          </a:prstGeom>
        </p:spPr>
      </p:pic>
      <p:pic>
        <p:nvPicPr>
          <p:cNvPr id="581" name="Picture 580">
            <a:extLst>
              <a:ext uri="{FF2B5EF4-FFF2-40B4-BE49-F238E27FC236}">
                <a16:creationId xmlns:a16="http://schemas.microsoft.com/office/drawing/2014/main" id="{1115B5EA-6DFD-4392-BFFB-267F19925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8" y="2909699"/>
            <a:ext cx="472721" cy="485098"/>
          </a:xfrm>
          <a:prstGeom prst="rect">
            <a:avLst/>
          </a:prstGeom>
        </p:spPr>
      </p:pic>
      <p:pic>
        <p:nvPicPr>
          <p:cNvPr id="583" name="Picture 582">
            <a:extLst>
              <a:ext uri="{FF2B5EF4-FFF2-40B4-BE49-F238E27FC236}">
                <a16:creationId xmlns:a16="http://schemas.microsoft.com/office/drawing/2014/main" id="{422F3A87-EE07-47B7-B0BE-582655631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69" y="2909699"/>
            <a:ext cx="472721" cy="485098"/>
          </a:xfrm>
          <a:prstGeom prst="rect">
            <a:avLst/>
          </a:prstGeom>
        </p:spPr>
      </p:pic>
      <p:pic>
        <p:nvPicPr>
          <p:cNvPr id="585" name="Picture 4">
            <a:extLst>
              <a:ext uri="{FF2B5EF4-FFF2-40B4-BE49-F238E27FC236}">
                <a16:creationId xmlns:a16="http://schemas.microsoft.com/office/drawing/2014/main" id="{777B1D0C-B1F6-4D90-A36D-BA76C33F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935" y="2341301"/>
            <a:ext cx="472721" cy="485098"/>
          </a:xfrm>
          <a:prstGeom prst="rect">
            <a:avLst/>
          </a:prstGeom>
        </p:spPr>
      </p:pic>
      <p:pic>
        <p:nvPicPr>
          <p:cNvPr id="587" name="Picture 586">
            <a:extLst>
              <a:ext uri="{FF2B5EF4-FFF2-40B4-BE49-F238E27FC236}">
                <a16:creationId xmlns:a16="http://schemas.microsoft.com/office/drawing/2014/main" id="{96BFFB69-2349-4CEA-B571-FD496F1D3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02" y="2341301"/>
            <a:ext cx="472721" cy="485098"/>
          </a:xfrm>
          <a:prstGeom prst="rect">
            <a:avLst/>
          </a:prstGeom>
        </p:spPr>
      </p:pic>
      <p:pic>
        <p:nvPicPr>
          <p:cNvPr id="589" name="Picture 588">
            <a:extLst>
              <a:ext uri="{FF2B5EF4-FFF2-40B4-BE49-F238E27FC236}">
                <a16:creationId xmlns:a16="http://schemas.microsoft.com/office/drawing/2014/main" id="{1BA643C1-10DE-4593-AAB8-E8E58B1A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82" y="2341301"/>
            <a:ext cx="472721" cy="485098"/>
          </a:xfrm>
          <a:prstGeom prst="rect">
            <a:avLst/>
          </a:prstGeom>
        </p:spPr>
      </p:pic>
      <p:pic>
        <p:nvPicPr>
          <p:cNvPr id="591" name="Picture 590">
            <a:extLst>
              <a:ext uri="{FF2B5EF4-FFF2-40B4-BE49-F238E27FC236}">
                <a16:creationId xmlns:a16="http://schemas.microsoft.com/office/drawing/2014/main" id="{4E080CC4-C1DF-4F4F-BF5C-CE746B5AB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43" y="2341301"/>
            <a:ext cx="472721" cy="485098"/>
          </a:xfrm>
          <a:prstGeom prst="rect">
            <a:avLst/>
          </a:prstGeom>
        </p:spPr>
      </p:pic>
      <p:pic>
        <p:nvPicPr>
          <p:cNvPr id="593" name="Picture 4">
            <a:extLst>
              <a:ext uri="{FF2B5EF4-FFF2-40B4-BE49-F238E27FC236}">
                <a16:creationId xmlns:a16="http://schemas.microsoft.com/office/drawing/2014/main" id="{59667654-A531-478D-AE2D-C20769838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68" y="2341301"/>
            <a:ext cx="472721" cy="485098"/>
          </a:xfrm>
          <a:prstGeom prst="rect">
            <a:avLst/>
          </a:prstGeom>
        </p:spPr>
      </p:pic>
      <p:pic>
        <p:nvPicPr>
          <p:cNvPr id="595" name="Picture 594">
            <a:extLst>
              <a:ext uri="{FF2B5EF4-FFF2-40B4-BE49-F238E27FC236}">
                <a16:creationId xmlns:a16="http://schemas.microsoft.com/office/drawing/2014/main" id="{91980716-C144-4C6E-BAF0-2D461A0A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35" y="2341300"/>
            <a:ext cx="472721" cy="485098"/>
          </a:xfrm>
          <a:prstGeom prst="rect">
            <a:avLst/>
          </a:prstGeom>
        </p:spPr>
      </p:pic>
      <p:pic>
        <p:nvPicPr>
          <p:cNvPr id="597" name="Picture 596">
            <a:extLst>
              <a:ext uri="{FF2B5EF4-FFF2-40B4-BE49-F238E27FC236}">
                <a16:creationId xmlns:a16="http://schemas.microsoft.com/office/drawing/2014/main" id="{706FB4F5-772A-4562-BD33-B10D08BC5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212" y="2341300"/>
            <a:ext cx="472721" cy="485098"/>
          </a:xfrm>
          <a:prstGeom prst="rect">
            <a:avLst/>
          </a:prstGeom>
        </p:spPr>
      </p:pic>
      <p:pic>
        <p:nvPicPr>
          <p:cNvPr id="599" name="Picture 598">
            <a:extLst>
              <a:ext uri="{FF2B5EF4-FFF2-40B4-BE49-F238E27FC236}">
                <a16:creationId xmlns:a16="http://schemas.microsoft.com/office/drawing/2014/main" id="{2A7EAA17-80E3-46FC-B547-64A88728D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76" y="2341301"/>
            <a:ext cx="472721" cy="485098"/>
          </a:xfrm>
          <a:prstGeom prst="rect">
            <a:avLst/>
          </a:prstGeom>
        </p:spPr>
      </p:pic>
      <p:pic>
        <p:nvPicPr>
          <p:cNvPr id="601" name="Picture 4">
            <a:extLst>
              <a:ext uri="{FF2B5EF4-FFF2-40B4-BE49-F238E27FC236}">
                <a16:creationId xmlns:a16="http://schemas.microsoft.com/office/drawing/2014/main" id="{93D4B6D0-CD09-4BB4-AB90-6FB84E2AF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99" y="2341300"/>
            <a:ext cx="472721" cy="485098"/>
          </a:xfrm>
          <a:prstGeom prst="rect">
            <a:avLst/>
          </a:prstGeom>
        </p:spPr>
      </p:pic>
      <p:pic>
        <p:nvPicPr>
          <p:cNvPr id="603" name="Picture 602">
            <a:extLst>
              <a:ext uri="{FF2B5EF4-FFF2-40B4-BE49-F238E27FC236}">
                <a16:creationId xmlns:a16="http://schemas.microsoft.com/office/drawing/2014/main" id="{73B0B31B-618B-4A4B-A840-FC7EEAB3C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56" y="2909698"/>
            <a:ext cx="472721" cy="485098"/>
          </a:xfrm>
          <a:prstGeom prst="rect">
            <a:avLst/>
          </a:prstGeom>
        </p:spPr>
      </p:pic>
      <p:pic>
        <p:nvPicPr>
          <p:cNvPr id="605" name="Picture 604">
            <a:extLst>
              <a:ext uri="{FF2B5EF4-FFF2-40B4-BE49-F238E27FC236}">
                <a16:creationId xmlns:a16="http://schemas.microsoft.com/office/drawing/2014/main" id="{C4370FB4-4874-4254-95F4-2627127C6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935" y="2909698"/>
            <a:ext cx="472721" cy="485098"/>
          </a:xfrm>
          <a:prstGeom prst="rect">
            <a:avLst/>
          </a:prstGeom>
        </p:spPr>
      </p:pic>
      <p:pic>
        <p:nvPicPr>
          <p:cNvPr id="607" name="Picture 606">
            <a:extLst>
              <a:ext uri="{FF2B5EF4-FFF2-40B4-BE49-F238E27FC236}">
                <a16:creationId xmlns:a16="http://schemas.microsoft.com/office/drawing/2014/main" id="{656F7C90-720F-49FA-9A13-B73C4CD8B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07" y="2341300"/>
            <a:ext cx="472721" cy="485098"/>
          </a:xfrm>
          <a:prstGeom prst="rect">
            <a:avLst/>
          </a:prstGeom>
        </p:spPr>
      </p:pic>
      <p:pic>
        <p:nvPicPr>
          <p:cNvPr id="609" name="Picture 608">
            <a:extLst>
              <a:ext uri="{FF2B5EF4-FFF2-40B4-BE49-F238E27FC236}">
                <a16:creationId xmlns:a16="http://schemas.microsoft.com/office/drawing/2014/main" id="{8D7EE884-B63F-4BA3-A12C-6F54D691F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409" y="2909698"/>
            <a:ext cx="472721" cy="485098"/>
          </a:xfrm>
          <a:prstGeom prst="rect">
            <a:avLst/>
          </a:prstGeom>
        </p:spPr>
      </p:pic>
      <p:pic>
        <p:nvPicPr>
          <p:cNvPr id="611" name="Picture 610">
            <a:extLst>
              <a:ext uri="{FF2B5EF4-FFF2-40B4-BE49-F238E27FC236}">
                <a16:creationId xmlns:a16="http://schemas.microsoft.com/office/drawing/2014/main" id="{08788BCC-1456-4653-9A08-DCF05F53F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89" y="2909698"/>
            <a:ext cx="472721" cy="485098"/>
          </a:xfrm>
          <a:prstGeom prst="rect">
            <a:avLst/>
          </a:prstGeom>
        </p:spPr>
      </p:pic>
      <p:pic>
        <p:nvPicPr>
          <p:cNvPr id="613" name="Picture 612">
            <a:extLst>
              <a:ext uri="{FF2B5EF4-FFF2-40B4-BE49-F238E27FC236}">
                <a16:creationId xmlns:a16="http://schemas.microsoft.com/office/drawing/2014/main" id="{A599E510-D770-4973-B73B-CAFC93B4E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85" y="2909698"/>
            <a:ext cx="472721" cy="485098"/>
          </a:xfrm>
          <a:prstGeom prst="rect">
            <a:avLst/>
          </a:prstGeom>
        </p:spPr>
      </p:pic>
      <p:pic>
        <p:nvPicPr>
          <p:cNvPr id="615" name="Picture 614">
            <a:extLst>
              <a:ext uri="{FF2B5EF4-FFF2-40B4-BE49-F238E27FC236}">
                <a16:creationId xmlns:a16="http://schemas.microsoft.com/office/drawing/2014/main" id="{7D522702-FA08-4B71-B636-2E37F5042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064" y="2909698"/>
            <a:ext cx="472721" cy="485098"/>
          </a:xfrm>
          <a:prstGeom prst="rect">
            <a:avLst/>
          </a:prstGeom>
        </p:spPr>
      </p:pic>
      <p:pic>
        <p:nvPicPr>
          <p:cNvPr id="617" name="Picture 616">
            <a:extLst>
              <a:ext uri="{FF2B5EF4-FFF2-40B4-BE49-F238E27FC236}">
                <a16:creationId xmlns:a16="http://schemas.microsoft.com/office/drawing/2014/main" id="{00ACD639-705E-4C8D-B036-1FB15548F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44" y="2909698"/>
            <a:ext cx="472721" cy="485098"/>
          </a:xfrm>
          <a:prstGeom prst="rect">
            <a:avLst/>
          </a:prstGeom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F3E89073-3391-4AE5-ACBF-A981E57AB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23" y="2909698"/>
            <a:ext cx="472721" cy="485098"/>
          </a:xfrm>
          <a:prstGeom prst="rect">
            <a:avLst/>
          </a:prstGeom>
        </p:spPr>
      </p:pic>
      <p:pic>
        <p:nvPicPr>
          <p:cNvPr id="621" name="Picture 620">
            <a:extLst>
              <a:ext uri="{FF2B5EF4-FFF2-40B4-BE49-F238E27FC236}">
                <a16:creationId xmlns:a16="http://schemas.microsoft.com/office/drawing/2014/main" id="{CC2EC5BC-8BB3-4B98-AE7E-01EB64277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02" y="2909698"/>
            <a:ext cx="472721" cy="485098"/>
          </a:xfrm>
          <a:prstGeom prst="rect">
            <a:avLst/>
          </a:prstGeom>
        </p:spPr>
      </p:pic>
      <p:pic>
        <p:nvPicPr>
          <p:cNvPr id="623" name="Picture 622">
            <a:extLst>
              <a:ext uri="{FF2B5EF4-FFF2-40B4-BE49-F238E27FC236}">
                <a16:creationId xmlns:a16="http://schemas.microsoft.com/office/drawing/2014/main" id="{2D627622-07E0-4C57-9A17-74D036BDB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82" y="2909698"/>
            <a:ext cx="472721" cy="485098"/>
          </a:xfrm>
          <a:prstGeom prst="rect">
            <a:avLst/>
          </a:prstGeom>
        </p:spPr>
      </p:pic>
      <p:pic>
        <p:nvPicPr>
          <p:cNvPr id="625" name="Picture 4">
            <a:extLst>
              <a:ext uri="{FF2B5EF4-FFF2-40B4-BE49-F238E27FC236}">
                <a16:creationId xmlns:a16="http://schemas.microsoft.com/office/drawing/2014/main" id="{CB9EDE57-AC44-4309-8BAA-A3676A64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749" y="2341300"/>
            <a:ext cx="472721" cy="485098"/>
          </a:xfrm>
          <a:prstGeom prst="rect">
            <a:avLst/>
          </a:prstGeom>
        </p:spPr>
      </p:pic>
      <p:pic>
        <p:nvPicPr>
          <p:cNvPr id="627" name="Picture 626">
            <a:extLst>
              <a:ext uri="{FF2B5EF4-FFF2-40B4-BE49-F238E27FC236}">
                <a16:creationId xmlns:a16="http://schemas.microsoft.com/office/drawing/2014/main" id="{DC1B420F-1192-4B39-AA01-19ABC6AA7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716" y="2341300"/>
            <a:ext cx="472721" cy="485098"/>
          </a:xfrm>
          <a:prstGeom prst="rect">
            <a:avLst/>
          </a:prstGeom>
        </p:spPr>
      </p:pic>
      <p:pic>
        <p:nvPicPr>
          <p:cNvPr id="629" name="Picture 628">
            <a:extLst>
              <a:ext uri="{FF2B5EF4-FFF2-40B4-BE49-F238E27FC236}">
                <a16:creationId xmlns:a16="http://schemas.microsoft.com/office/drawing/2014/main" id="{1FE89A16-ECEF-469A-89A4-5AF4C4FD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96" y="2341300"/>
            <a:ext cx="472721" cy="485098"/>
          </a:xfrm>
          <a:prstGeom prst="rect">
            <a:avLst/>
          </a:prstGeom>
        </p:spPr>
      </p:pic>
      <p:pic>
        <p:nvPicPr>
          <p:cNvPr id="631" name="Picture 630">
            <a:extLst>
              <a:ext uri="{FF2B5EF4-FFF2-40B4-BE49-F238E27FC236}">
                <a16:creationId xmlns:a16="http://schemas.microsoft.com/office/drawing/2014/main" id="{27103F40-601C-411C-8D6B-3A6314CA3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7" y="2341300"/>
            <a:ext cx="472721" cy="485098"/>
          </a:xfrm>
          <a:prstGeom prst="rect">
            <a:avLst/>
          </a:prstGeom>
        </p:spPr>
      </p:pic>
      <p:pic>
        <p:nvPicPr>
          <p:cNvPr id="633" name="Picture 4">
            <a:extLst>
              <a:ext uri="{FF2B5EF4-FFF2-40B4-BE49-F238E27FC236}">
                <a16:creationId xmlns:a16="http://schemas.microsoft.com/office/drawing/2014/main" id="{9F87014C-3FBF-45DB-88CD-44FE90A64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781" y="2341300"/>
            <a:ext cx="472721" cy="485098"/>
          </a:xfrm>
          <a:prstGeom prst="rect">
            <a:avLst/>
          </a:prstGeom>
        </p:spPr>
      </p:pic>
      <p:pic>
        <p:nvPicPr>
          <p:cNvPr id="643" name="Picture 642">
            <a:extLst>
              <a:ext uri="{FF2B5EF4-FFF2-40B4-BE49-F238E27FC236}">
                <a16:creationId xmlns:a16="http://schemas.microsoft.com/office/drawing/2014/main" id="{CA92C4E0-FB6B-4C5F-90CA-40F1DB6C9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70" y="2909696"/>
            <a:ext cx="472721" cy="485098"/>
          </a:xfrm>
          <a:prstGeom prst="rect">
            <a:avLst/>
          </a:prstGeom>
        </p:spPr>
      </p:pic>
      <p:pic>
        <p:nvPicPr>
          <p:cNvPr id="645" name="Picture 644">
            <a:extLst>
              <a:ext uri="{FF2B5EF4-FFF2-40B4-BE49-F238E27FC236}">
                <a16:creationId xmlns:a16="http://schemas.microsoft.com/office/drawing/2014/main" id="{E53F23E9-99F1-4069-A174-E4C3C09C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749" y="2909696"/>
            <a:ext cx="472721" cy="485098"/>
          </a:xfrm>
          <a:prstGeom prst="rect">
            <a:avLst/>
          </a:prstGeom>
        </p:spPr>
      </p:pic>
      <p:pic>
        <p:nvPicPr>
          <p:cNvPr id="659" name="Picture 658">
            <a:extLst>
              <a:ext uri="{FF2B5EF4-FFF2-40B4-BE49-F238E27FC236}">
                <a16:creationId xmlns:a16="http://schemas.microsoft.com/office/drawing/2014/main" id="{F19CE3EF-6238-4709-BB2B-8B6133B6B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437" y="2909696"/>
            <a:ext cx="472721" cy="485098"/>
          </a:xfrm>
          <a:prstGeom prst="rect">
            <a:avLst/>
          </a:prstGeom>
        </p:spPr>
      </p:pic>
      <p:pic>
        <p:nvPicPr>
          <p:cNvPr id="661" name="Picture 660">
            <a:extLst>
              <a:ext uri="{FF2B5EF4-FFF2-40B4-BE49-F238E27FC236}">
                <a16:creationId xmlns:a16="http://schemas.microsoft.com/office/drawing/2014/main" id="{E0B6F99F-5D61-4DF8-BF1F-97C47D680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716" y="2909696"/>
            <a:ext cx="472721" cy="485098"/>
          </a:xfrm>
          <a:prstGeom prst="rect">
            <a:avLst/>
          </a:prstGeom>
        </p:spPr>
      </p:pic>
      <p:pic>
        <p:nvPicPr>
          <p:cNvPr id="663" name="Picture 662">
            <a:extLst>
              <a:ext uri="{FF2B5EF4-FFF2-40B4-BE49-F238E27FC236}">
                <a16:creationId xmlns:a16="http://schemas.microsoft.com/office/drawing/2014/main" id="{F9E5FCBD-3049-4490-80D6-D997AD764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96" y="2909696"/>
            <a:ext cx="472721" cy="485098"/>
          </a:xfrm>
          <a:prstGeom prst="rect">
            <a:avLst/>
          </a:prstGeom>
        </p:spPr>
      </p:pic>
      <p:pic>
        <p:nvPicPr>
          <p:cNvPr id="685" name="Picture 4">
            <a:extLst>
              <a:ext uri="{FF2B5EF4-FFF2-40B4-BE49-F238E27FC236}">
                <a16:creationId xmlns:a16="http://schemas.microsoft.com/office/drawing/2014/main" id="{399326E1-5CFC-4153-984C-8365AA9BC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2" y="3463204"/>
            <a:ext cx="472721" cy="485098"/>
          </a:xfrm>
          <a:prstGeom prst="rect">
            <a:avLst/>
          </a:prstGeom>
        </p:spPr>
      </p:pic>
      <p:pic>
        <p:nvPicPr>
          <p:cNvPr id="687" name="Picture 686">
            <a:extLst>
              <a:ext uri="{FF2B5EF4-FFF2-40B4-BE49-F238E27FC236}">
                <a16:creationId xmlns:a16="http://schemas.microsoft.com/office/drawing/2014/main" id="{9A68E3F1-A71E-4BB8-B80C-800FE851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809" y="3463204"/>
            <a:ext cx="472721" cy="485098"/>
          </a:xfrm>
          <a:prstGeom prst="rect">
            <a:avLst/>
          </a:prstGeom>
        </p:spPr>
      </p:pic>
      <p:pic>
        <p:nvPicPr>
          <p:cNvPr id="689" name="Picture 688">
            <a:extLst>
              <a:ext uri="{FF2B5EF4-FFF2-40B4-BE49-F238E27FC236}">
                <a16:creationId xmlns:a16="http://schemas.microsoft.com/office/drawing/2014/main" id="{33126437-E546-49B0-AC19-F7618C1E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90" y="3463204"/>
            <a:ext cx="472721" cy="485098"/>
          </a:xfrm>
          <a:prstGeom prst="rect">
            <a:avLst/>
          </a:prstGeom>
        </p:spPr>
      </p:pic>
      <p:pic>
        <p:nvPicPr>
          <p:cNvPr id="691" name="Picture 690">
            <a:extLst>
              <a:ext uri="{FF2B5EF4-FFF2-40B4-BE49-F238E27FC236}">
                <a16:creationId xmlns:a16="http://schemas.microsoft.com/office/drawing/2014/main" id="{15345EA2-1ABA-4466-AD57-2797D959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1" y="3463204"/>
            <a:ext cx="472721" cy="485098"/>
          </a:xfrm>
          <a:prstGeom prst="rect">
            <a:avLst/>
          </a:prstGeom>
        </p:spPr>
      </p:pic>
      <p:pic>
        <p:nvPicPr>
          <p:cNvPr id="693" name="Picture 4">
            <a:extLst>
              <a:ext uri="{FF2B5EF4-FFF2-40B4-BE49-F238E27FC236}">
                <a16:creationId xmlns:a16="http://schemas.microsoft.com/office/drawing/2014/main" id="{1DF15CDB-7635-4DE9-8ED4-26BA2D1A2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75" y="3463204"/>
            <a:ext cx="472721" cy="485098"/>
          </a:xfrm>
          <a:prstGeom prst="rect">
            <a:avLst/>
          </a:prstGeom>
        </p:spPr>
      </p:pic>
      <p:pic>
        <p:nvPicPr>
          <p:cNvPr id="695" name="Picture 694">
            <a:extLst>
              <a:ext uri="{FF2B5EF4-FFF2-40B4-BE49-F238E27FC236}">
                <a16:creationId xmlns:a16="http://schemas.microsoft.com/office/drawing/2014/main" id="{5F8037A3-7D53-4324-9D73-92684FE5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42" y="3463203"/>
            <a:ext cx="472721" cy="485098"/>
          </a:xfrm>
          <a:prstGeom prst="rect">
            <a:avLst/>
          </a:prstGeom>
        </p:spPr>
      </p:pic>
      <p:pic>
        <p:nvPicPr>
          <p:cNvPr id="697" name="Picture 696">
            <a:extLst>
              <a:ext uri="{FF2B5EF4-FFF2-40B4-BE49-F238E27FC236}">
                <a16:creationId xmlns:a16="http://schemas.microsoft.com/office/drawing/2014/main" id="{C46984D0-FDFF-4043-BA5C-9BF7749C4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120" y="3463203"/>
            <a:ext cx="472721" cy="485098"/>
          </a:xfrm>
          <a:prstGeom prst="rect">
            <a:avLst/>
          </a:prstGeom>
        </p:spPr>
      </p:pic>
      <p:pic>
        <p:nvPicPr>
          <p:cNvPr id="699" name="Picture 698">
            <a:extLst>
              <a:ext uri="{FF2B5EF4-FFF2-40B4-BE49-F238E27FC236}">
                <a16:creationId xmlns:a16="http://schemas.microsoft.com/office/drawing/2014/main" id="{374C0FC1-0D9C-4F31-9B81-DACEE052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83" y="3463204"/>
            <a:ext cx="472721" cy="485098"/>
          </a:xfrm>
          <a:prstGeom prst="rect">
            <a:avLst/>
          </a:prstGeom>
        </p:spPr>
      </p:pic>
      <p:pic>
        <p:nvPicPr>
          <p:cNvPr id="701" name="Picture 4">
            <a:extLst>
              <a:ext uri="{FF2B5EF4-FFF2-40B4-BE49-F238E27FC236}">
                <a16:creationId xmlns:a16="http://schemas.microsoft.com/office/drawing/2014/main" id="{D19C124D-D52A-44C5-935D-1C2237435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906" y="3463203"/>
            <a:ext cx="472721" cy="485098"/>
          </a:xfrm>
          <a:prstGeom prst="rect">
            <a:avLst/>
          </a:prstGeom>
        </p:spPr>
      </p:pic>
      <p:pic>
        <p:nvPicPr>
          <p:cNvPr id="703" name="Picture 702">
            <a:extLst>
              <a:ext uri="{FF2B5EF4-FFF2-40B4-BE49-F238E27FC236}">
                <a16:creationId xmlns:a16="http://schemas.microsoft.com/office/drawing/2014/main" id="{AAB7AF2F-CEF6-4A6E-875D-36A1AA17F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63" y="4031601"/>
            <a:ext cx="472721" cy="485098"/>
          </a:xfrm>
          <a:prstGeom prst="rect">
            <a:avLst/>
          </a:prstGeom>
        </p:spPr>
      </p:pic>
      <p:pic>
        <p:nvPicPr>
          <p:cNvPr id="705" name="Picture 704">
            <a:extLst>
              <a:ext uri="{FF2B5EF4-FFF2-40B4-BE49-F238E27FC236}">
                <a16:creationId xmlns:a16="http://schemas.microsoft.com/office/drawing/2014/main" id="{A6763692-E612-45B1-95F7-F59EBEB45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2" y="4031601"/>
            <a:ext cx="472721" cy="485098"/>
          </a:xfrm>
          <a:prstGeom prst="rect">
            <a:avLst/>
          </a:prstGeom>
        </p:spPr>
      </p:pic>
      <p:pic>
        <p:nvPicPr>
          <p:cNvPr id="707" name="Picture 706">
            <a:extLst>
              <a:ext uri="{FF2B5EF4-FFF2-40B4-BE49-F238E27FC236}">
                <a16:creationId xmlns:a16="http://schemas.microsoft.com/office/drawing/2014/main" id="{EE73D124-C61C-4DE5-A7F3-626FCFEE9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15" y="3463203"/>
            <a:ext cx="472721" cy="485098"/>
          </a:xfrm>
          <a:prstGeom prst="rect">
            <a:avLst/>
          </a:prstGeom>
        </p:spPr>
      </p:pic>
      <p:pic>
        <p:nvPicPr>
          <p:cNvPr id="709" name="Picture 708">
            <a:extLst>
              <a:ext uri="{FF2B5EF4-FFF2-40B4-BE49-F238E27FC236}">
                <a16:creationId xmlns:a16="http://schemas.microsoft.com/office/drawing/2014/main" id="{1E1EAD4E-94A8-4F18-98A1-BFD42EAA2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16" y="4031601"/>
            <a:ext cx="472721" cy="485098"/>
          </a:xfrm>
          <a:prstGeom prst="rect">
            <a:avLst/>
          </a:prstGeom>
        </p:spPr>
      </p:pic>
      <p:pic>
        <p:nvPicPr>
          <p:cNvPr id="711" name="Picture 710">
            <a:extLst>
              <a:ext uri="{FF2B5EF4-FFF2-40B4-BE49-F238E27FC236}">
                <a16:creationId xmlns:a16="http://schemas.microsoft.com/office/drawing/2014/main" id="{9AB8FEB2-B095-42D3-85F3-F83ADB528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96" y="4031601"/>
            <a:ext cx="472721" cy="485098"/>
          </a:xfrm>
          <a:prstGeom prst="rect">
            <a:avLst/>
          </a:prstGeom>
        </p:spPr>
      </p:pic>
      <p:pic>
        <p:nvPicPr>
          <p:cNvPr id="713" name="Picture 712">
            <a:extLst>
              <a:ext uri="{FF2B5EF4-FFF2-40B4-BE49-F238E27FC236}">
                <a16:creationId xmlns:a16="http://schemas.microsoft.com/office/drawing/2014/main" id="{1589180F-DBB9-4611-9377-281954ECD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92" y="4031601"/>
            <a:ext cx="472721" cy="485098"/>
          </a:xfrm>
          <a:prstGeom prst="rect">
            <a:avLst/>
          </a:prstGeom>
        </p:spPr>
      </p:pic>
      <p:pic>
        <p:nvPicPr>
          <p:cNvPr id="715" name="Picture 714">
            <a:extLst>
              <a:ext uri="{FF2B5EF4-FFF2-40B4-BE49-F238E27FC236}">
                <a16:creationId xmlns:a16="http://schemas.microsoft.com/office/drawing/2014/main" id="{C5AFA2BF-BBA7-42E4-9A74-6F6A1DB05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71" y="4031601"/>
            <a:ext cx="472721" cy="485098"/>
          </a:xfrm>
          <a:prstGeom prst="rect">
            <a:avLst/>
          </a:prstGeom>
        </p:spPr>
      </p:pic>
      <p:pic>
        <p:nvPicPr>
          <p:cNvPr id="717" name="Picture 716">
            <a:extLst>
              <a:ext uri="{FF2B5EF4-FFF2-40B4-BE49-F238E27FC236}">
                <a16:creationId xmlns:a16="http://schemas.microsoft.com/office/drawing/2014/main" id="{02A37C94-74F5-421D-9832-EC45EB3FC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51" y="4031601"/>
            <a:ext cx="472721" cy="485098"/>
          </a:xfrm>
          <a:prstGeom prst="rect">
            <a:avLst/>
          </a:prstGeom>
        </p:spPr>
      </p:pic>
      <p:pic>
        <p:nvPicPr>
          <p:cNvPr id="719" name="Picture 718">
            <a:extLst>
              <a:ext uri="{FF2B5EF4-FFF2-40B4-BE49-F238E27FC236}">
                <a16:creationId xmlns:a16="http://schemas.microsoft.com/office/drawing/2014/main" id="{76B4A2E8-CB01-4225-9057-F94D608B2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30" y="4031601"/>
            <a:ext cx="472721" cy="485098"/>
          </a:xfrm>
          <a:prstGeom prst="rect">
            <a:avLst/>
          </a:prstGeom>
        </p:spPr>
      </p:pic>
      <p:pic>
        <p:nvPicPr>
          <p:cNvPr id="721" name="Picture 720">
            <a:extLst>
              <a:ext uri="{FF2B5EF4-FFF2-40B4-BE49-F238E27FC236}">
                <a16:creationId xmlns:a16="http://schemas.microsoft.com/office/drawing/2014/main" id="{4378FDD9-7ED6-4647-8527-062EC181D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809" y="4031601"/>
            <a:ext cx="472721" cy="485098"/>
          </a:xfrm>
          <a:prstGeom prst="rect">
            <a:avLst/>
          </a:prstGeom>
        </p:spPr>
      </p:pic>
      <p:pic>
        <p:nvPicPr>
          <p:cNvPr id="723" name="Picture 722">
            <a:extLst>
              <a:ext uri="{FF2B5EF4-FFF2-40B4-BE49-F238E27FC236}">
                <a16:creationId xmlns:a16="http://schemas.microsoft.com/office/drawing/2014/main" id="{C34924A7-9BEF-49F8-AF37-B8C2E93C5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90" y="4031601"/>
            <a:ext cx="472721" cy="485098"/>
          </a:xfrm>
          <a:prstGeom prst="rect">
            <a:avLst/>
          </a:prstGeom>
        </p:spPr>
      </p:pic>
      <p:pic>
        <p:nvPicPr>
          <p:cNvPr id="725" name="Picture 4">
            <a:extLst>
              <a:ext uri="{FF2B5EF4-FFF2-40B4-BE49-F238E27FC236}">
                <a16:creationId xmlns:a16="http://schemas.microsoft.com/office/drawing/2014/main" id="{28EE6544-FAE1-49C7-B138-F9089AD2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656" y="3463203"/>
            <a:ext cx="472721" cy="485098"/>
          </a:xfrm>
          <a:prstGeom prst="rect">
            <a:avLst/>
          </a:prstGeom>
        </p:spPr>
      </p:pic>
      <p:pic>
        <p:nvPicPr>
          <p:cNvPr id="727" name="Picture 726">
            <a:extLst>
              <a:ext uri="{FF2B5EF4-FFF2-40B4-BE49-F238E27FC236}">
                <a16:creationId xmlns:a16="http://schemas.microsoft.com/office/drawing/2014/main" id="{D8B95E57-F4F5-4FF9-8C47-936364FF9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23" y="3463203"/>
            <a:ext cx="472721" cy="485098"/>
          </a:xfrm>
          <a:prstGeom prst="rect">
            <a:avLst/>
          </a:prstGeom>
        </p:spPr>
      </p:pic>
      <p:pic>
        <p:nvPicPr>
          <p:cNvPr id="729" name="Picture 728">
            <a:extLst>
              <a:ext uri="{FF2B5EF4-FFF2-40B4-BE49-F238E27FC236}">
                <a16:creationId xmlns:a16="http://schemas.microsoft.com/office/drawing/2014/main" id="{D856A1C5-ABA3-4538-80CD-42F3A1AF8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3" y="3463203"/>
            <a:ext cx="472721" cy="485098"/>
          </a:xfrm>
          <a:prstGeom prst="rect">
            <a:avLst/>
          </a:prstGeom>
        </p:spPr>
      </p:pic>
      <p:pic>
        <p:nvPicPr>
          <p:cNvPr id="731" name="Picture 730">
            <a:extLst>
              <a:ext uri="{FF2B5EF4-FFF2-40B4-BE49-F238E27FC236}">
                <a16:creationId xmlns:a16="http://schemas.microsoft.com/office/drawing/2014/main" id="{8C62681A-EA36-4246-9E5B-78DD57A75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64" y="3463203"/>
            <a:ext cx="472721" cy="485098"/>
          </a:xfrm>
          <a:prstGeom prst="rect">
            <a:avLst/>
          </a:prstGeom>
        </p:spPr>
      </p:pic>
      <p:pic>
        <p:nvPicPr>
          <p:cNvPr id="733" name="Picture 4">
            <a:extLst>
              <a:ext uri="{FF2B5EF4-FFF2-40B4-BE49-F238E27FC236}">
                <a16:creationId xmlns:a16="http://schemas.microsoft.com/office/drawing/2014/main" id="{341C750A-2B21-43C6-848A-CB47DE513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89" y="3463203"/>
            <a:ext cx="472721" cy="485098"/>
          </a:xfrm>
          <a:prstGeom prst="rect">
            <a:avLst/>
          </a:prstGeom>
        </p:spPr>
      </p:pic>
      <p:pic>
        <p:nvPicPr>
          <p:cNvPr id="735" name="Picture 734">
            <a:extLst>
              <a:ext uri="{FF2B5EF4-FFF2-40B4-BE49-F238E27FC236}">
                <a16:creationId xmlns:a16="http://schemas.microsoft.com/office/drawing/2014/main" id="{C329A162-9FBD-442E-8327-04534518C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56" y="3463202"/>
            <a:ext cx="472721" cy="485098"/>
          </a:xfrm>
          <a:prstGeom prst="rect">
            <a:avLst/>
          </a:prstGeom>
        </p:spPr>
      </p:pic>
      <p:pic>
        <p:nvPicPr>
          <p:cNvPr id="737" name="Picture 736">
            <a:extLst>
              <a:ext uri="{FF2B5EF4-FFF2-40B4-BE49-F238E27FC236}">
                <a16:creationId xmlns:a16="http://schemas.microsoft.com/office/drawing/2014/main" id="{4DBACC0F-53C6-4311-8803-6D6F9D99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33" y="3463202"/>
            <a:ext cx="472721" cy="485098"/>
          </a:xfrm>
          <a:prstGeom prst="rect">
            <a:avLst/>
          </a:prstGeom>
        </p:spPr>
      </p:pic>
      <p:pic>
        <p:nvPicPr>
          <p:cNvPr id="739" name="Picture 738">
            <a:extLst>
              <a:ext uri="{FF2B5EF4-FFF2-40B4-BE49-F238E27FC236}">
                <a16:creationId xmlns:a16="http://schemas.microsoft.com/office/drawing/2014/main" id="{B6DBBD35-2D30-4F80-AB48-19DC967E4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97" y="3463203"/>
            <a:ext cx="472721" cy="485098"/>
          </a:xfrm>
          <a:prstGeom prst="rect">
            <a:avLst/>
          </a:prstGeom>
        </p:spPr>
      </p:pic>
      <p:pic>
        <p:nvPicPr>
          <p:cNvPr id="741" name="Picture 4">
            <a:extLst>
              <a:ext uri="{FF2B5EF4-FFF2-40B4-BE49-F238E27FC236}">
                <a16:creationId xmlns:a16="http://schemas.microsoft.com/office/drawing/2014/main" id="{5248C081-B0D3-4A10-9A04-1E05A778B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20" y="3463202"/>
            <a:ext cx="472721" cy="485098"/>
          </a:xfrm>
          <a:prstGeom prst="rect">
            <a:avLst/>
          </a:prstGeom>
        </p:spPr>
      </p:pic>
      <p:pic>
        <p:nvPicPr>
          <p:cNvPr id="743" name="Picture 742">
            <a:extLst>
              <a:ext uri="{FF2B5EF4-FFF2-40B4-BE49-F238E27FC236}">
                <a16:creationId xmlns:a16="http://schemas.microsoft.com/office/drawing/2014/main" id="{D8E78EBA-FB03-48A8-864F-643C532A5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77" y="4031600"/>
            <a:ext cx="472721" cy="485098"/>
          </a:xfrm>
          <a:prstGeom prst="rect">
            <a:avLst/>
          </a:prstGeom>
        </p:spPr>
      </p:pic>
      <p:pic>
        <p:nvPicPr>
          <p:cNvPr id="745" name="Picture 744">
            <a:extLst>
              <a:ext uri="{FF2B5EF4-FFF2-40B4-BE49-F238E27FC236}">
                <a16:creationId xmlns:a16="http://schemas.microsoft.com/office/drawing/2014/main" id="{187BA66A-27DA-4FD5-8C4D-69008E613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656" y="4031600"/>
            <a:ext cx="472721" cy="485098"/>
          </a:xfrm>
          <a:prstGeom prst="rect">
            <a:avLst/>
          </a:prstGeom>
        </p:spPr>
      </p:pic>
      <p:pic>
        <p:nvPicPr>
          <p:cNvPr id="747" name="Picture 746">
            <a:extLst>
              <a:ext uri="{FF2B5EF4-FFF2-40B4-BE49-F238E27FC236}">
                <a16:creationId xmlns:a16="http://schemas.microsoft.com/office/drawing/2014/main" id="{E4165E88-34F8-4C45-B670-6FF9640EC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928" y="3463202"/>
            <a:ext cx="472721" cy="485098"/>
          </a:xfrm>
          <a:prstGeom prst="rect">
            <a:avLst/>
          </a:prstGeom>
        </p:spPr>
      </p:pic>
      <p:pic>
        <p:nvPicPr>
          <p:cNvPr id="749" name="Picture 748">
            <a:extLst>
              <a:ext uri="{FF2B5EF4-FFF2-40B4-BE49-F238E27FC236}">
                <a16:creationId xmlns:a16="http://schemas.microsoft.com/office/drawing/2014/main" id="{63000731-DFAA-427F-B36B-EAC853C4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130" y="4031600"/>
            <a:ext cx="472721" cy="485098"/>
          </a:xfrm>
          <a:prstGeom prst="rect">
            <a:avLst/>
          </a:prstGeom>
        </p:spPr>
      </p:pic>
      <p:pic>
        <p:nvPicPr>
          <p:cNvPr id="751" name="Picture 750">
            <a:extLst>
              <a:ext uri="{FF2B5EF4-FFF2-40B4-BE49-F238E27FC236}">
                <a16:creationId xmlns:a16="http://schemas.microsoft.com/office/drawing/2014/main" id="{9DDB0780-988A-41A8-9910-52DFB426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10" y="4031600"/>
            <a:ext cx="472721" cy="485098"/>
          </a:xfrm>
          <a:prstGeom prst="rect">
            <a:avLst/>
          </a:prstGeom>
        </p:spPr>
      </p:pic>
      <p:pic>
        <p:nvPicPr>
          <p:cNvPr id="753" name="Picture 752">
            <a:extLst>
              <a:ext uri="{FF2B5EF4-FFF2-40B4-BE49-F238E27FC236}">
                <a16:creationId xmlns:a16="http://schemas.microsoft.com/office/drawing/2014/main" id="{8B3AA2ED-D1BA-4C9C-B50F-C83AE7420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506" y="4031600"/>
            <a:ext cx="472721" cy="485098"/>
          </a:xfrm>
          <a:prstGeom prst="rect">
            <a:avLst/>
          </a:prstGeom>
        </p:spPr>
      </p:pic>
      <p:pic>
        <p:nvPicPr>
          <p:cNvPr id="755" name="Picture 754">
            <a:extLst>
              <a:ext uri="{FF2B5EF4-FFF2-40B4-BE49-F238E27FC236}">
                <a16:creationId xmlns:a16="http://schemas.microsoft.com/office/drawing/2014/main" id="{1DCB0A8B-9B57-4B65-ADE8-38A0FD5A6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85" y="4031600"/>
            <a:ext cx="472721" cy="485098"/>
          </a:xfrm>
          <a:prstGeom prst="rect">
            <a:avLst/>
          </a:prstGeom>
        </p:spPr>
      </p:pic>
      <p:pic>
        <p:nvPicPr>
          <p:cNvPr id="757" name="Picture 756">
            <a:extLst>
              <a:ext uri="{FF2B5EF4-FFF2-40B4-BE49-F238E27FC236}">
                <a16:creationId xmlns:a16="http://schemas.microsoft.com/office/drawing/2014/main" id="{850A5B80-36D4-439D-869A-444D96B28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65" y="4031600"/>
            <a:ext cx="472721" cy="485098"/>
          </a:xfrm>
          <a:prstGeom prst="rect">
            <a:avLst/>
          </a:prstGeom>
        </p:spPr>
      </p:pic>
      <p:pic>
        <p:nvPicPr>
          <p:cNvPr id="759" name="Picture 758">
            <a:extLst>
              <a:ext uri="{FF2B5EF4-FFF2-40B4-BE49-F238E27FC236}">
                <a16:creationId xmlns:a16="http://schemas.microsoft.com/office/drawing/2014/main" id="{056F7E20-78FD-46F8-B9FC-17E7E335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44" y="4031600"/>
            <a:ext cx="472721" cy="485098"/>
          </a:xfrm>
          <a:prstGeom prst="rect">
            <a:avLst/>
          </a:prstGeom>
        </p:spPr>
      </p:pic>
      <p:pic>
        <p:nvPicPr>
          <p:cNvPr id="761" name="Picture 760">
            <a:extLst>
              <a:ext uri="{FF2B5EF4-FFF2-40B4-BE49-F238E27FC236}">
                <a16:creationId xmlns:a16="http://schemas.microsoft.com/office/drawing/2014/main" id="{849838F5-2853-499A-BE67-7AE0DC32A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23" y="4031600"/>
            <a:ext cx="472721" cy="485098"/>
          </a:xfrm>
          <a:prstGeom prst="rect">
            <a:avLst/>
          </a:prstGeom>
        </p:spPr>
      </p:pic>
      <p:pic>
        <p:nvPicPr>
          <p:cNvPr id="763" name="Picture 762">
            <a:extLst>
              <a:ext uri="{FF2B5EF4-FFF2-40B4-BE49-F238E27FC236}">
                <a16:creationId xmlns:a16="http://schemas.microsoft.com/office/drawing/2014/main" id="{BE772836-511A-48C8-ACCB-2514FAC99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3" y="4031600"/>
            <a:ext cx="472721" cy="485098"/>
          </a:xfrm>
          <a:prstGeom prst="rect">
            <a:avLst/>
          </a:prstGeom>
        </p:spPr>
      </p:pic>
      <p:pic>
        <p:nvPicPr>
          <p:cNvPr id="765" name="Picture 4">
            <a:extLst>
              <a:ext uri="{FF2B5EF4-FFF2-40B4-BE49-F238E27FC236}">
                <a16:creationId xmlns:a16="http://schemas.microsoft.com/office/drawing/2014/main" id="{5D0A9F9C-0C2E-4603-9ED5-1D9F87442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469" y="3463202"/>
            <a:ext cx="472721" cy="485098"/>
          </a:xfrm>
          <a:prstGeom prst="rect">
            <a:avLst/>
          </a:prstGeom>
        </p:spPr>
      </p:pic>
      <p:pic>
        <p:nvPicPr>
          <p:cNvPr id="767" name="Picture 766">
            <a:extLst>
              <a:ext uri="{FF2B5EF4-FFF2-40B4-BE49-F238E27FC236}">
                <a16:creationId xmlns:a16="http://schemas.microsoft.com/office/drawing/2014/main" id="{6B256943-AB90-4420-8541-F975D15AE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436" y="3463202"/>
            <a:ext cx="472721" cy="485098"/>
          </a:xfrm>
          <a:prstGeom prst="rect">
            <a:avLst/>
          </a:prstGeom>
        </p:spPr>
      </p:pic>
      <p:pic>
        <p:nvPicPr>
          <p:cNvPr id="769" name="Picture 768">
            <a:extLst>
              <a:ext uri="{FF2B5EF4-FFF2-40B4-BE49-F238E27FC236}">
                <a16:creationId xmlns:a16="http://schemas.microsoft.com/office/drawing/2014/main" id="{4D89A0BF-2701-4416-92DB-50261A5A5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17" y="3463202"/>
            <a:ext cx="472721" cy="485098"/>
          </a:xfrm>
          <a:prstGeom prst="rect">
            <a:avLst/>
          </a:prstGeom>
        </p:spPr>
      </p:pic>
      <p:pic>
        <p:nvPicPr>
          <p:cNvPr id="771" name="Picture 770">
            <a:extLst>
              <a:ext uri="{FF2B5EF4-FFF2-40B4-BE49-F238E27FC236}">
                <a16:creationId xmlns:a16="http://schemas.microsoft.com/office/drawing/2014/main" id="{C0A25521-A661-4251-AF76-01AF561BE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678" y="3463202"/>
            <a:ext cx="472721" cy="485098"/>
          </a:xfrm>
          <a:prstGeom prst="rect">
            <a:avLst/>
          </a:prstGeom>
        </p:spPr>
      </p:pic>
      <p:pic>
        <p:nvPicPr>
          <p:cNvPr id="773" name="Picture 4">
            <a:extLst>
              <a:ext uri="{FF2B5EF4-FFF2-40B4-BE49-F238E27FC236}">
                <a16:creationId xmlns:a16="http://schemas.microsoft.com/office/drawing/2014/main" id="{5D209489-AAAD-4998-87E0-7FAA975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502" y="3463202"/>
            <a:ext cx="472721" cy="485098"/>
          </a:xfrm>
          <a:prstGeom prst="rect">
            <a:avLst/>
          </a:prstGeom>
        </p:spPr>
      </p:pic>
      <p:pic>
        <p:nvPicPr>
          <p:cNvPr id="783" name="Picture 782">
            <a:extLst>
              <a:ext uri="{FF2B5EF4-FFF2-40B4-BE49-F238E27FC236}">
                <a16:creationId xmlns:a16="http://schemas.microsoft.com/office/drawing/2014/main" id="{B0D73CB0-A11D-4495-A807-81473BE5E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90" y="4031598"/>
            <a:ext cx="472721" cy="485098"/>
          </a:xfrm>
          <a:prstGeom prst="rect">
            <a:avLst/>
          </a:prstGeom>
        </p:spPr>
      </p:pic>
      <p:pic>
        <p:nvPicPr>
          <p:cNvPr id="785" name="Picture 784">
            <a:extLst>
              <a:ext uri="{FF2B5EF4-FFF2-40B4-BE49-F238E27FC236}">
                <a16:creationId xmlns:a16="http://schemas.microsoft.com/office/drawing/2014/main" id="{3ECE8CA5-2D65-494C-A843-5BEEDC3DE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469" y="4031598"/>
            <a:ext cx="472721" cy="485098"/>
          </a:xfrm>
          <a:prstGeom prst="rect">
            <a:avLst/>
          </a:prstGeom>
        </p:spPr>
      </p:pic>
      <p:pic>
        <p:nvPicPr>
          <p:cNvPr id="799" name="Picture 798">
            <a:extLst>
              <a:ext uri="{FF2B5EF4-FFF2-40B4-BE49-F238E27FC236}">
                <a16:creationId xmlns:a16="http://schemas.microsoft.com/office/drawing/2014/main" id="{90623318-20F8-4213-8D77-8A72845C3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158" y="4031598"/>
            <a:ext cx="472721" cy="485098"/>
          </a:xfrm>
          <a:prstGeom prst="rect">
            <a:avLst/>
          </a:prstGeom>
        </p:spPr>
      </p:pic>
      <p:pic>
        <p:nvPicPr>
          <p:cNvPr id="801" name="Picture 800">
            <a:extLst>
              <a:ext uri="{FF2B5EF4-FFF2-40B4-BE49-F238E27FC236}">
                <a16:creationId xmlns:a16="http://schemas.microsoft.com/office/drawing/2014/main" id="{CCBCEC7C-D7F3-46A6-8C63-BA67BD41F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436" y="4031598"/>
            <a:ext cx="472721" cy="485098"/>
          </a:xfrm>
          <a:prstGeom prst="rect">
            <a:avLst/>
          </a:prstGeom>
        </p:spPr>
      </p:pic>
      <p:pic>
        <p:nvPicPr>
          <p:cNvPr id="803" name="Picture 802">
            <a:extLst>
              <a:ext uri="{FF2B5EF4-FFF2-40B4-BE49-F238E27FC236}">
                <a16:creationId xmlns:a16="http://schemas.microsoft.com/office/drawing/2014/main" id="{255B38D8-E00C-428B-94F9-65E41B21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17" y="4031598"/>
            <a:ext cx="472721" cy="485098"/>
          </a:xfrm>
          <a:prstGeom prst="rect">
            <a:avLst/>
          </a:prstGeom>
        </p:spPr>
      </p:pic>
      <p:pic>
        <p:nvPicPr>
          <p:cNvPr id="825" name="Picture 4">
            <a:extLst>
              <a:ext uri="{FF2B5EF4-FFF2-40B4-BE49-F238E27FC236}">
                <a16:creationId xmlns:a16="http://schemas.microsoft.com/office/drawing/2014/main" id="{CF8A80D3-78DA-428E-9A3C-44ED0F58A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3" y="4585106"/>
            <a:ext cx="472721" cy="485098"/>
          </a:xfrm>
          <a:prstGeom prst="rect">
            <a:avLst/>
          </a:prstGeom>
        </p:spPr>
      </p:pic>
      <p:pic>
        <p:nvPicPr>
          <p:cNvPr id="827" name="Picture 826">
            <a:extLst>
              <a:ext uri="{FF2B5EF4-FFF2-40B4-BE49-F238E27FC236}">
                <a16:creationId xmlns:a16="http://schemas.microsoft.com/office/drawing/2014/main" id="{9F9FEBBA-E5BA-45CC-9C23-8C7D48CA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30" y="4585106"/>
            <a:ext cx="472721" cy="485098"/>
          </a:xfrm>
          <a:prstGeom prst="rect">
            <a:avLst/>
          </a:prstGeom>
        </p:spPr>
      </p:pic>
      <p:pic>
        <p:nvPicPr>
          <p:cNvPr id="829" name="Picture 828">
            <a:extLst>
              <a:ext uri="{FF2B5EF4-FFF2-40B4-BE49-F238E27FC236}">
                <a16:creationId xmlns:a16="http://schemas.microsoft.com/office/drawing/2014/main" id="{4BF17115-DFD2-4970-B05B-FDA031BE1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0" y="4585106"/>
            <a:ext cx="472721" cy="485098"/>
          </a:xfrm>
          <a:prstGeom prst="rect">
            <a:avLst/>
          </a:prstGeom>
        </p:spPr>
      </p:pic>
      <p:pic>
        <p:nvPicPr>
          <p:cNvPr id="831" name="Picture 830">
            <a:extLst>
              <a:ext uri="{FF2B5EF4-FFF2-40B4-BE49-F238E27FC236}">
                <a16:creationId xmlns:a16="http://schemas.microsoft.com/office/drawing/2014/main" id="{3E487F85-98DF-440D-8C87-4FA068940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2" y="4585106"/>
            <a:ext cx="472721" cy="485098"/>
          </a:xfrm>
          <a:prstGeom prst="rect">
            <a:avLst/>
          </a:prstGeom>
        </p:spPr>
      </p:pic>
      <p:pic>
        <p:nvPicPr>
          <p:cNvPr id="833" name="Picture 4">
            <a:extLst>
              <a:ext uri="{FF2B5EF4-FFF2-40B4-BE49-F238E27FC236}">
                <a16:creationId xmlns:a16="http://schemas.microsoft.com/office/drawing/2014/main" id="{110565B7-FA50-44F9-9552-99BCFD0C8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96" y="4585106"/>
            <a:ext cx="472721" cy="485098"/>
          </a:xfrm>
          <a:prstGeom prst="rect">
            <a:avLst/>
          </a:prstGeom>
        </p:spPr>
      </p:pic>
      <p:pic>
        <p:nvPicPr>
          <p:cNvPr id="835" name="Picture 834">
            <a:extLst>
              <a:ext uri="{FF2B5EF4-FFF2-40B4-BE49-F238E27FC236}">
                <a16:creationId xmlns:a16="http://schemas.microsoft.com/office/drawing/2014/main" id="{A9F6F7D4-42E4-4BDE-B8B7-762989D15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63" y="4585105"/>
            <a:ext cx="472721" cy="485098"/>
          </a:xfrm>
          <a:prstGeom prst="rect">
            <a:avLst/>
          </a:prstGeom>
        </p:spPr>
      </p:pic>
      <p:pic>
        <p:nvPicPr>
          <p:cNvPr id="837" name="Picture 836">
            <a:extLst>
              <a:ext uri="{FF2B5EF4-FFF2-40B4-BE49-F238E27FC236}">
                <a16:creationId xmlns:a16="http://schemas.microsoft.com/office/drawing/2014/main" id="{4E788BD3-36D1-4022-8DC5-C43DABDE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41" y="4585105"/>
            <a:ext cx="472721" cy="485098"/>
          </a:xfrm>
          <a:prstGeom prst="rect">
            <a:avLst/>
          </a:prstGeom>
        </p:spPr>
      </p:pic>
      <p:pic>
        <p:nvPicPr>
          <p:cNvPr id="839" name="Picture 838">
            <a:extLst>
              <a:ext uri="{FF2B5EF4-FFF2-40B4-BE49-F238E27FC236}">
                <a16:creationId xmlns:a16="http://schemas.microsoft.com/office/drawing/2014/main" id="{9E06C204-9612-4708-AC24-92B1CA15A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04" y="4585106"/>
            <a:ext cx="472721" cy="485098"/>
          </a:xfrm>
          <a:prstGeom prst="rect">
            <a:avLst/>
          </a:prstGeom>
        </p:spPr>
      </p:pic>
      <p:pic>
        <p:nvPicPr>
          <p:cNvPr id="841" name="Picture 4">
            <a:extLst>
              <a:ext uri="{FF2B5EF4-FFF2-40B4-BE49-F238E27FC236}">
                <a16:creationId xmlns:a16="http://schemas.microsoft.com/office/drawing/2014/main" id="{38086DAD-0679-4324-8829-0B582CA20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27" y="4585105"/>
            <a:ext cx="472721" cy="485098"/>
          </a:xfrm>
          <a:prstGeom prst="rect">
            <a:avLst/>
          </a:prstGeom>
        </p:spPr>
      </p:pic>
      <p:pic>
        <p:nvPicPr>
          <p:cNvPr id="843" name="Picture 842">
            <a:extLst>
              <a:ext uri="{FF2B5EF4-FFF2-40B4-BE49-F238E27FC236}">
                <a16:creationId xmlns:a16="http://schemas.microsoft.com/office/drawing/2014/main" id="{FF9C3901-A20F-4675-8180-6EDC157CE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84" y="5153503"/>
            <a:ext cx="472721" cy="485098"/>
          </a:xfrm>
          <a:prstGeom prst="rect">
            <a:avLst/>
          </a:prstGeom>
        </p:spPr>
      </p:pic>
      <p:pic>
        <p:nvPicPr>
          <p:cNvPr id="845" name="Picture 844">
            <a:extLst>
              <a:ext uri="{FF2B5EF4-FFF2-40B4-BE49-F238E27FC236}">
                <a16:creationId xmlns:a16="http://schemas.microsoft.com/office/drawing/2014/main" id="{C3466102-4DBE-45A3-89DF-CD7CEEF2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3" y="5153503"/>
            <a:ext cx="472721" cy="485098"/>
          </a:xfrm>
          <a:prstGeom prst="rect">
            <a:avLst/>
          </a:prstGeom>
        </p:spPr>
      </p:pic>
      <p:pic>
        <p:nvPicPr>
          <p:cNvPr id="847" name="Picture 846">
            <a:extLst>
              <a:ext uri="{FF2B5EF4-FFF2-40B4-BE49-F238E27FC236}">
                <a16:creationId xmlns:a16="http://schemas.microsoft.com/office/drawing/2014/main" id="{DB34A0AA-C6BD-4FBE-84DC-A922B6416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36" y="4585105"/>
            <a:ext cx="472721" cy="485098"/>
          </a:xfrm>
          <a:prstGeom prst="rect">
            <a:avLst/>
          </a:prstGeom>
        </p:spPr>
      </p:pic>
      <p:pic>
        <p:nvPicPr>
          <p:cNvPr id="849" name="Picture 848">
            <a:extLst>
              <a:ext uri="{FF2B5EF4-FFF2-40B4-BE49-F238E27FC236}">
                <a16:creationId xmlns:a16="http://schemas.microsoft.com/office/drawing/2014/main" id="{31296DA4-4ECD-485B-A1D4-1F53E45FB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37" y="5153503"/>
            <a:ext cx="472721" cy="485098"/>
          </a:xfrm>
          <a:prstGeom prst="rect">
            <a:avLst/>
          </a:prstGeom>
        </p:spPr>
      </p:pic>
      <p:pic>
        <p:nvPicPr>
          <p:cNvPr id="851" name="Picture 850">
            <a:extLst>
              <a:ext uri="{FF2B5EF4-FFF2-40B4-BE49-F238E27FC236}">
                <a16:creationId xmlns:a16="http://schemas.microsoft.com/office/drawing/2014/main" id="{7C6ACB7C-BAB7-4AB4-8FAC-5EDDDEBF1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317" y="5153503"/>
            <a:ext cx="472721" cy="485098"/>
          </a:xfrm>
          <a:prstGeom prst="rect">
            <a:avLst/>
          </a:prstGeom>
        </p:spPr>
      </p:pic>
      <p:pic>
        <p:nvPicPr>
          <p:cNvPr id="853" name="Picture 852">
            <a:extLst>
              <a:ext uri="{FF2B5EF4-FFF2-40B4-BE49-F238E27FC236}">
                <a16:creationId xmlns:a16="http://schemas.microsoft.com/office/drawing/2014/main" id="{F4ABA9F4-7FE9-4BFC-ACD7-A75354B7D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13" y="5153503"/>
            <a:ext cx="472721" cy="485098"/>
          </a:xfrm>
          <a:prstGeom prst="rect">
            <a:avLst/>
          </a:prstGeom>
        </p:spPr>
      </p:pic>
      <p:pic>
        <p:nvPicPr>
          <p:cNvPr id="855" name="Picture 854">
            <a:extLst>
              <a:ext uri="{FF2B5EF4-FFF2-40B4-BE49-F238E27FC236}">
                <a16:creationId xmlns:a16="http://schemas.microsoft.com/office/drawing/2014/main" id="{90B1EA39-6943-4837-B8C3-FDF1AB326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92" y="5153503"/>
            <a:ext cx="472721" cy="485098"/>
          </a:xfrm>
          <a:prstGeom prst="rect">
            <a:avLst/>
          </a:prstGeom>
        </p:spPr>
      </p:pic>
      <p:pic>
        <p:nvPicPr>
          <p:cNvPr id="857" name="Picture 856">
            <a:extLst>
              <a:ext uri="{FF2B5EF4-FFF2-40B4-BE49-F238E27FC236}">
                <a16:creationId xmlns:a16="http://schemas.microsoft.com/office/drawing/2014/main" id="{9DFC1A49-F67C-4E9D-9C2A-80E441BC7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72" y="5153503"/>
            <a:ext cx="472721" cy="485098"/>
          </a:xfrm>
          <a:prstGeom prst="rect">
            <a:avLst/>
          </a:prstGeom>
        </p:spPr>
      </p:pic>
      <p:pic>
        <p:nvPicPr>
          <p:cNvPr id="859" name="Picture 858">
            <a:extLst>
              <a:ext uri="{FF2B5EF4-FFF2-40B4-BE49-F238E27FC236}">
                <a16:creationId xmlns:a16="http://schemas.microsoft.com/office/drawing/2014/main" id="{AFDD80A0-B5C9-42BD-95AC-F8E8E0A0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51" y="5153503"/>
            <a:ext cx="472721" cy="485098"/>
          </a:xfrm>
          <a:prstGeom prst="rect">
            <a:avLst/>
          </a:prstGeom>
        </p:spPr>
      </p:pic>
      <p:pic>
        <p:nvPicPr>
          <p:cNvPr id="861" name="Picture 860">
            <a:extLst>
              <a:ext uri="{FF2B5EF4-FFF2-40B4-BE49-F238E27FC236}">
                <a16:creationId xmlns:a16="http://schemas.microsoft.com/office/drawing/2014/main" id="{A452215A-809D-4C52-984D-29FC8A164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30" y="5153503"/>
            <a:ext cx="472721" cy="485098"/>
          </a:xfrm>
          <a:prstGeom prst="rect">
            <a:avLst/>
          </a:prstGeom>
        </p:spPr>
      </p:pic>
      <p:pic>
        <p:nvPicPr>
          <p:cNvPr id="863" name="Picture 862">
            <a:extLst>
              <a:ext uri="{FF2B5EF4-FFF2-40B4-BE49-F238E27FC236}">
                <a16:creationId xmlns:a16="http://schemas.microsoft.com/office/drawing/2014/main" id="{DB268893-4EF1-43B3-A008-C8A44015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0" y="5153503"/>
            <a:ext cx="472721" cy="485098"/>
          </a:xfrm>
          <a:prstGeom prst="rect">
            <a:avLst/>
          </a:prstGeom>
        </p:spPr>
      </p:pic>
      <p:pic>
        <p:nvPicPr>
          <p:cNvPr id="865" name="Picture 4">
            <a:extLst>
              <a:ext uri="{FF2B5EF4-FFF2-40B4-BE49-F238E27FC236}">
                <a16:creationId xmlns:a16="http://schemas.microsoft.com/office/drawing/2014/main" id="{56DC72CC-3670-4617-91DF-C7E0DE9C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77" y="4585105"/>
            <a:ext cx="472721" cy="485098"/>
          </a:xfrm>
          <a:prstGeom prst="rect">
            <a:avLst/>
          </a:prstGeom>
        </p:spPr>
      </p:pic>
      <p:pic>
        <p:nvPicPr>
          <p:cNvPr id="867" name="Picture 866">
            <a:extLst>
              <a:ext uri="{FF2B5EF4-FFF2-40B4-BE49-F238E27FC236}">
                <a16:creationId xmlns:a16="http://schemas.microsoft.com/office/drawing/2014/main" id="{ACEA9B59-30A8-44F5-85EC-5FE9F0DFB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44" y="4585105"/>
            <a:ext cx="472721" cy="485098"/>
          </a:xfrm>
          <a:prstGeom prst="rect">
            <a:avLst/>
          </a:prstGeom>
        </p:spPr>
      </p:pic>
      <p:pic>
        <p:nvPicPr>
          <p:cNvPr id="869" name="Picture 868">
            <a:extLst>
              <a:ext uri="{FF2B5EF4-FFF2-40B4-BE49-F238E27FC236}">
                <a16:creationId xmlns:a16="http://schemas.microsoft.com/office/drawing/2014/main" id="{8DB81D06-B4AF-40BD-A0E3-BC52C886D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24" y="4585105"/>
            <a:ext cx="472721" cy="485098"/>
          </a:xfrm>
          <a:prstGeom prst="rect">
            <a:avLst/>
          </a:prstGeom>
        </p:spPr>
      </p:pic>
      <p:pic>
        <p:nvPicPr>
          <p:cNvPr id="871" name="Picture 870">
            <a:extLst>
              <a:ext uri="{FF2B5EF4-FFF2-40B4-BE49-F238E27FC236}">
                <a16:creationId xmlns:a16="http://schemas.microsoft.com/office/drawing/2014/main" id="{0D2B9114-1B2A-4A98-80DF-7E090A2CA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585" y="4585105"/>
            <a:ext cx="472721" cy="485098"/>
          </a:xfrm>
          <a:prstGeom prst="rect">
            <a:avLst/>
          </a:prstGeom>
        </p:spPr>
      </p:pic>
      <p:pic>
        <p:nvPicPr>
          <p:cNvPr id="873" name="Picture 4">
            <a:extLst>
              <a:ext uri="{FF2B5EF4-FFF2-40B4-BE49-F238E27FC236}">
                <a16:creationId xmlns:a16="http://schemas.microsoft.com/office/drawing/2014/main" id="{2F7D1FE6-CF72-49BA-AF89-786A16C2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09" y="4585105"/>
            <a:ext cx="472721" cy="485098"/>
          </a:xfrm>
          <a:prstGeom prst="rect">
            <a:avLst/>
          </a:prstGeom>
        </p:spPr>
      </p:pic>
      <p:pic>
        <p:nvPicPr>
          <p:cNvPr id="875" name="Picture 874">
            <a:extLst>
              <a:ext uri="{FF2B5EF4-FFF2-40B4-BE49-F238E27FC236}">
                <a16:creationId xmlns:a16="http://schemas.microsoft.com/office/drawing/2014/main" id="{21880D0F-47A6-4BE5-B3CE-5F4E5C1B8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77" y="4585103"/>
            <a:ext cx="472721" cy="485098"/>
          </a:xfrm>
          <a:prstGeom prst="rect">
            <a:avLst/>
          </a:prstGeom>
        </p:spPr>
      </p:pic>
      <p:pic>
        <p:nvPicPr>
          <p:cNvPr id="877" name="Picture 876">
            <a:extLst>
              <a:ext uri="{FF2B5EF4-FFF2-40B4-BE49-F238E27FC236}">
                <a16:creationId xmlns:a16="http://schemas.microsoft.com/office/drawing/2014/main" id="{1FF73CB3-F75A-4F2B-884F-FCAF995DA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54" y="4585103"/>
            <a:ext cx="472721" cy="485098"/>
          </a:xfrm>
          <a:prstGeom prst="rect">
            <a:avLst/>
          </a:prstGeom>
        </p:spPr>
      </p:pic>
      <p:pic>
        <p:nvPicPr>
          <p:cNvPr id="879" name="Picture 878">
            <a:extLst>
              <a:ext uri="{FF2B5EF4-FFF2-40B4-BE49-F238E27FC236}">
                <a16:creationId xmlns:a16="http://schemas.microsoft.com/office/drawing/2014/main" id="{41AD5549-F042-4F72-B442-A58778BE8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18" y="4585105"/>
            <a:ext cx="472721" cy="485098"/>
          </a:xfrm>
          <a:prstGeom prst="rect">
            <a:avLst/>
          </a:prstGeom>
        </p:spPr>
      </p:pic>
      <p:pic>
        <p:nvPicPr>
          <p:cNvPr id="881" name="Picture 4">
            <a:extLst>
              <a:ext uri="{FF2B5EF4-FFF2-40B4-BE49-F238E27FC236}">
                <a16:creationId xmlns:a16="http://schemas.microsoft.com/office/drawing/2014/main" id="{7FA46A2A-454F-4AC6-9111-A0BE8CB3A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1" y="4585103"/>
            <a:ext cx="472721" cy="485098"/>
          </a:xfrm>
          <a:prstGeom prst="rect">
            <a:avLst/>
          </a:prstGeom>
        </p:spPr>
      </p:pic>
      <p:pic>
        <p:nvPicPr>
          <p:cNvPr id="883" name="Picture 882">
            <a:extLst>
              <a:ext uri="{FF2B5EF4-FFF2-40B4-BE49-F238E27FC236}">
                <a16:creationId xmlns:a16="http://schemas.microsoft.com/office/drawing/2014/main" id="{78600D17-6610-41C8-9C03-B783493F4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98" y="5153501"/>
            <a:ext cx="472721" cy="485098"/>
          </a:xfrm>
          <a:prstGeom prst="rect">
            <a:avLst/>
          </a:prstGeom>
        </p:spPr>
      </p:pic>
      <p:pic>
        <p:nvPicPr>
          <p:cNvPr id="885" name="Picture 884">
            <a:extLst>
              <a:ext uri="{FF2B5EF4-FFF2-40B4-BE49-F238E27FC236}">
                <a16:creationId xmlns:a16="http://schemas.microsoft.com/office/drawing/2014/main" id="{BF9D629F-F7B2-4C35-BA7F-3FA941C27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77" y="5153501"/>
            <a:ext cx="472721" cy="485098"/>
          </a:xfrm>
          <a:prstGeom prst="rect">
            <a:avLst/>
          </a:prstGeom>
        </p:spPr>
      </p:pic>
      <p:pic>
        <p:nvPicPr>
          <p:cNvPr id="887" name="Picture 886">
            <a:extLst>
              <a:ext uri="{FF2B5EF4-FFF2-40B4-BE49-F238E27FC236}">
                <a16:creationId xmlns:a16="http://schemas.microsoft.com/office/drawing/2014/main" id="{C234FECC-94F3-4474-93D1-B829D778D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649" y="4585103"/>
            <a:ext cx="472721" cy="485098"/>
          </a:xfrm>
          <a:prstGeom prst="rect">
            <a:avLst/>
          </a:prstGeom>
        </p:spPr>
      </p:pic>
      <p:pic>
        <p:nvPicPr>
          <p:cNvPr id="889" name="Picture 888">
            <a:extLst>
              <a:ext uri="{FF2B5EF4-FFF2-40B4-BE49-F238E27FC236}">
                <a16:creationId xmlns:a16="http://schemas.microsoft.com/office/drawing/2014/main" id="{5C14278E-60AE-490E-BEC9-4FF8BF7BB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0" y="5153501"/>
            <a:ext cx="472721" cy="485098"/>
          </a:xfrm>
          <a:prstGeom prst="rect">
            <a:avLst/>
          </a:prstGeom>
        </p:spPr>
      </p:pic>
      <p:pic>
        <p:nvPicPr>
          <p:cNvPr id="891" name="Picture 890">
            <a:extLst>
              <a:ext uri="{FF2B5EF4-FFF2-40B4-BE49-F238E27FC236}">
                <a16:creationId xmlns:a16="http://schemas.microsoft.com/office/drawing/2014/main" id="{63A89B5F-B763-4EFE-8906-B400411C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31" y="5153501"/>
            <a:ext cx="472721" cy="485098"/>
          </a:xfrm>
          <a:prstGeom prst="rect">
            <a:avLst/>
          </a:prstGeom>
        </p:spPr>
      </p:pic>
      <p:pic>
        <p:nvPicPr>
          <p:cNvPr id="893" name="Picture 892">
            <a:extLst>
              <a:ext uri="{FF2B5EF4-FFF2-40B4-BE49-F238E27FC236}">
                <a16:creationId xmlns:a16="http://schemas.microsoft.com/office/drawing/2014/main" id="{CA0BAA95-5343-45C3-8991-EDC3E02BF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227" y="5153501"/>
            <a:ext cx="472721" cy="485098"/>
          </a:xfrm>
          <a:prstGeom prst="rect">
            <a:avLst/>
          </a:prstGeom>
        </p:spPr>
      </p:pic>
      <p:pic>
        <p:nvPicPr>
          <p:cNvPr id="895" name="Picture 894">
            <a:extLst>
              <a:ext uri="{FF2B5EF4-FFF2-40B4-BE49-F238E27FC236}">
                <a16:creationId xmlns:a16="http://schemas.microsoft.com/office/drawing/2014/main" id="{B3EF4820-0612-432C-9090-D82CF721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506" y="5153501"/>
            <a:ext cx="472721" cy="485098"/>
          </a:xfrm>
          <a:prstGeom prst="rect">
            <a:avLst/>
          </a:prstGeom>
        </p:spPr>
      </p:pic>
      <p:pic>
        <p:nvPicPr>
          <p:cNvPr id="897" name="Picture 896">
            <a:extLst>
              <a:ext uri="{FF2B5EF4-FFF2-40B4-BE49-F238E27FC236}">
                <a16:creationId xmlns:a16="http://schemas.microsoft.com/office/drawing/2014/main" id="{929AD6F2-A0D3-438C-8EFA-51CE08C4C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786" y="5153501"/>
            <a:ext cx="472721" cy="485098"/>
          </a:xfrm>
          <a:prstGeom prst="rect">
            <a:avLst/>
          </a:prstGeom>
        </p:spPr>
      </p:pic>
      <p:pic>
        <p:nvPicPr>
          <p:cNvPr id="899" name="Picture 898">
            <a:extLst>
              <a:ext uri="{FF2B5EF4-FFF2-40B4-BE49-F238E27FC236}">
                <a16:creationId xmlns:a16="http://schemas.microsoft.com/office/drawing/2014/main" id="{51DDD3C8-4759-4A08-A185-EA7D7ED22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65" y="5153501"/>
            <a:ext cx="472721" cy="485098"/>
          </a:xfrm>
          <a:prstGeom prst="rect">
            <a:avLst/>
          </a:prstGeom>
        </p:spPr>
      </p:pic>
      <p:pic>
        <p:nvPicPr>
          <p:cNvPr id="901" name="Picture 900">
            <a:extLst>
              <a:ext uri="{FF2B5EF4-FFF2-40B4-BE49-F238E27FC236}">
                <a16:creationId xmlns:a16="http://schemas.microsoft.com/office/drawing/2014/main" id="{80B351D1-C606-4246-9669-46FE633D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44" y="5153501"/>
            <a:ext cx="472721" cy="485098"/>
          </a:xfrm>
          <a:prstGeom prst="rect">
            <a:avLst/>
          </a:prstGeom>
        </p:spPr>
      </p:pic>
      <p:pic>
        <p:nvPicPr>
          <p:cNvPr id="903" name="Picture 902">
            <a:extLst>
              <a:ext uri="{FF2B5EF4-FFF2-40B4-BE49-F238E27FC236}">
                <a16:creationId xmlns:a16="http://schemas.microsoft.com/office/drawing/2014/main" id="{4511855E-A6F5-4D8E-BE82-E310F828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24" y="5153501"/>
            <a:ext cx="472721" cy="485098"/>
          </a:xfrm>
          <a:prstGeom prst="rect">
            <a:avLst/>
          </a:prstGeom>
        </p:spPr>
      </p:pic>
      <p:pic>
        <p:nvPicPr>
          <p:cNvPr id="905" name="Picture 4">
            <a:extLst>
              <a:ext uri="{FF2B5EF4-FFF2-40B4-BE49-F238E27FC236}">
                <a16:creationId xmlns:a16="http://schemas.microsoft.com/office/drawing/2014/main" id="{B8B79872-DD49-4C90-B5AF-19BED45C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190" y="4585103"/>
            <a:ext cx="472721" cy="485098"/>
          </a:xfrm>
          <a:prstGeom prst="rect">
            <a:avLst/>
          </a:prstGeom>
        </p:spPr>
      </p:pic>
      <p:pic>
        <p:nvPicPr>
          <p:cNvPr id="907" name="Picture 906">
            <a:extLst>
              <a:ext uri="{FF2B5EF4-FFF2-40B4-BE49-F238E27FC236}">
                <a16:creationId xmlns:a16="http://schemas.microsoft.com/office/drawing/2014/main" id="{33B739A1-1378-4293-A1BB-F964AF88C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157" y="4585103"/>
            <a:ext cx="472721" cy="485098"/>
          </a:xfrm>
          <a:prstGeom prst="rect">
            <a:avLst/>
          </a:prstGeom>
        </p:spPr>
      </p:pic>
      <p:pic>
        <p:nvPicPr>
          <p:cNvPr id="909" name="Picture 908">
            <a:extLst>
              <a:ext uri="{FF2B5EF4-FFF2-40B4-BE49-F238E27FC236}">
                <a16:creationId xmlns:a16="http://schemas.microsoft.com/office/drawing/2014/main" id="{15291958-4D78-4541-A577-0E57EFC1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8" y="4585103"/>
            <a:ext cx="472721" cy="485098"/>
          </a:xfrm>
          <a:prstGeom prst="rect">
            <a:avLst/>
          </a:prstGeom>
        </p:spPr>
      </p:pic>
      <p:pic>
        <p:nvPicPr>
          <p:cNvPr id="911" name="Picture 910">
            <a:extLst>
              <a:ext uri="{FF2B5EF4-FFF2-40B4-BE49-F238E27FC236}">
                <a16:creationId xmlns:a16="http://schemas.microsoft.com/office/drawing/2014/main" id="{029D1FA6-CB0B-4170-88CA-E8C1199BD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399" y="4585103"/>
            <a:ext cx="472721" cy="485098"/>
          </a:xfrm>
          <a:prstGeom prst="rect">
            <a:avLst/>
          </a:prstGeom>
        </p:spPr>
      </p:pic>
      <p:pic>
        <p:nvPicPr>
          <p:cNvPr id="913" name="Picture 4">
            <a:extLst>
              <a:ext uri="{FF2B5EF4-FFF2-40B4-BE49-F238E27FC236}">
                <a16:creationId xmlns:a16="http://schemas.microsoft.com/office/drawing/2014/main" id="{52978520-4D56-4058-A471-86F017A78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223" y="4585103"/>
            <a:ext cx="472721" cy="485098"/>
          </a:xfrm>
          <a:prstGeom prst="rect">
            <a:avLst/>
          </a:prstGeom>
        </p:spPr>
      </p:pic>
      <p:pic>
        <p:nvPicPr>
          <p:cNvPr id="923" name="Picture 922">
            <a:extLst>
              <a:ext uri="{FF2B5EF4-FFF2-40B4-BE49-F238E27FC236}">
                <a16:creationId xmlns:a16="http://schemas.microsoft.com/office/drawing/2014/main" id="{98AB09C4-9B82-4C68-975F-F1EC87DFC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11" y="5153500"/>
            <a:ext cx="472721" cy="485098"/>
          </a:xfrm>
          <a:prstGeom prst="rect">
            <a:avLst/>
          </a:prstGeom>
        </p:spPr>
      </p:pic>
      <p:pic>
        <p:nvPicPr>
          <p:cNvPr id="925" name="Picture 924">
            <a:extLst>
              <a:ext uri="{FF2B5EF4-FFF2-40B4-BE49-F238E27FC236}">
                <a16:creationId xmlns:a16="http://schemas.microsoft.com/office/drawing/2014/main" id="{04C1ED0A-B555-4DA4-893E-99CEEF268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190" y="5153500"/>
            <a:ext cx="472721" cy="485098"/>
          </a:xfrm>
          <a:prstGeom prst="rect">
            <a:avLst/>
          </a:prstGeom>
        </p:spPr>
      </p:pic>
      <p:pic>
        <p:nvPicPr>
          <p:cNvPr id="939" name="Picture 938">
            <a:extLst>
              <a:ext uri="{FF2B5EF4-FFF2-40B4-BE49-F238E27FC236}">
                <a16:creationId xmlns:a16="http://schemas.microsoft.com/office/drawing/2014/main" id="{D1AFF631-F487-49EF-94BC-AE626EC8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878" y="5153500"/>
            <a:ext cx="472721" cy="485098"/>
          </a:xfrm>
          <a:prstGeom prst="rect">
            <a:avLst/>
          </a:prstGeom>
        </p:spPr>
      </p:pic>
      <p:pic>
        <p:nvPicPr>
          <p:cNvPr id="941" name="Picture 940">
            <a:extLst>
              <a:ext uri="{FF2B5EF4-FFF2-40B4-BE49-F238E27FC236}">
                <a16:creationId xmlns:a16="http://schemas.microsoft.com/office/drawing/2014/main" id="{D9F60471-2F59-4B07-9280-4DBA0BFAF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157" y="5153500"/>
            <a:ext cx="472721" cy="485098"/>
          </a:xfrm>
          <a:prstGeom prst="rect">
            <a:avLst/>
          </a:prstGeom>
        </p:spPr>
      </p:pic>
      <p:pic>
        <p:nvPicPr>
          <p:cNvPr id="943" name="Picture 942">
            <a:extLst>
              <a:ext uri="{FF2B5EF4-FFF2-40B4-BE49-F238E27FC236}">
                <a16:creationId xmlns:a16="http://schemas.microsoft.com/office/drawing/2014/main" id="{93D19D10-27C3-476D-AF7D-1BD41365A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8" y="5153500"/>
            <a:ext cx="472721" cy="485098"/>
          </a:xfrm>
          <a:prstGeom prst="rect">
            <a:avLst/>
          </a:prstGeom>
        </p:spPr>
      </p:pic>
      <p:pic>
        <p:nvPicPr>
          <p:cNvPr id="965" name="Picture 4">
            <a:extLst>
              <a:ext uri="{FF2B5EF4-FFF2-40B4-BE49-F238E27FC236}">
                <a16:creationId xmlns:a16="http://schemas.microsoft.com/office/drawing/2014/main" id="{E152EAD2-3344-4115-81DE-4388AFE1C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" y="5707008"/>
            <a:ext cx="472721" cy="485098"/>
          </a:xfrm>
          <a:prstGeom prst="rect">
            <a:avLst/>
          </a:prstGeom>
        </p:spPr>
      </p:pic>
      <p:pic>
        <p:nvPicPr>
          <p:cNvPr id="967" name="Picture 966">
            <a:extLst>
              <a:ext uri="{FF2B5EF4-FFF2-40B4-BE49-F238E27FC236}">
                <a16:creationId xmlns:a16="http://schemas.microsoft.com/office/drawing/2014/main" id="{1B91C2AF-D9B8-4652-AE79-B3D63AC9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51" y="5707008"/>
            <a:ext cx="472721" cy="485098"/>
          </a:xfrm>
          <a:prstGeom prst="rect">
            <a:avLst/>
          </a:prstGeom>
        </p:spPr>
      </p:pic>
      <p:pic>
        <p:nvPicPr>
          <p:cNvPr id="969" name="Picture 968">
            <a:extLst>
              <a:ext uri="{FF2B5EF4-FFF2-40B4-BE49-F238E27FC236}">
                <a16:creationId xmlns:a16="http://schemas.microsoft.com/office/drawing/2014/main" id="{808FFF2C-F553-4A0C-8925-EB456ACAC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1" y="5707008"/>
            <a:ext cx="472721" cy="485098"/>
          </a:xfrm>
          <a:prstGeom prst="rect">
            <a:avLst/>
          </a:prstGeom>
        </p:spPr>
      </p:pic>
      <p:pic>
        <p:nvPicPr>
          <p:cNvPr id="971" name="Picture 970">
            <a:extLst>
              <a:ext uri="{FF2B5EF4-FFF2-40B4-BE49-F238E27FC236}">
                <a16:creationId xmlns:a16="http://schemas.microsoft.com/office/drawing/2014/main" id="{04414066-00E6-4B53-82B8-ECACD4294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2" y="5707008"/>
            <a:ext cx="472721" cy="485098"/>
          </a:xfrm>
          <a:prstGeom prst="rect">
            <a:avLst/>
          </a:prstGeom>
        </p:spPr>
      </p:pic>
      <p:pic>
        <p:nvPicPr>
          <p:cNvPr id="973" name="Picture 4">
            <a:extLst>
              <a:ext uri="{FF2B5EF4-FFF2-40B4-BE49-F238E27FC236}">
                <a16:creationId xmlns:a16="http://schemas.microsoft.com/office/drawing/2014/main" id="{E9626C07-B6AC-460D-8AC6-54E8C6FA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17" y="5707008"/>
            <a:ext cx="472721" cy="485098"/>
          </a:xfrm>
          <a:prstGeom prst="rect">
            <a:avLst/>
          </a:prstGeom>
        </p:spPr>
      </p:pic>
      <p:pic>
        <p:nvPicPr>
          <p:cNvPr id="975" name="Picture 974">
            <a:extLst>
              <a:ext uri="{FF2B5EF4-FFF2-40B4-BE49-F238E27FC236}">
                <a16:creationId xmlns:a16="http://schemas.microsoft.com/office/drawing/2014/main" id="{D608A2EF-F6D0-4686-8576-C6FC6E4B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84" y="5707007"/>
            <a:ext cx="472721" cy="485098"/>
          </a:xfrm>
          <a:prstGeom prst="rect">
            <a:avLst/>
          </a:prstGeom>
        </p:spPr>
      </p:pic>
      <p:pic>
        <p:nvPicPr>
          <p:cNvPr id="977" name="Picture 976">
            <a:extLst>
              <a:ext uri="{FF2B5EF4-FFF2-40B4-BE49-F238E27FC236}">
                <a16:creationId xmlns:a16="http://schemas.microsoft.com/office/drawing/2014/main" id="{ABC8FD5A-3179-4B4B-933E-14B8FA403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61" y="5707007"/>
            <a:ext cx="472721" cy="485098"/>
          </a:xfrm>
          <a:prstGeom prst="rect">
            <a:avLst/>
          </a:prstGeom>
        </p:spPr>
      </p:pic>
      <p:pic>
        <p:nvPicPr>
          <p:cNvPr id="979" name="Picture 978">
            <a:extLst>
              <a:ext uri="{FF2B5EF4-FFF2-40B4-BE49-F238E27FC236}">
                <a16:creationId xmlns:a16="http://schemas.microsoft.com/office/drawing/2014/main" id="{D08C9719-0245-46EE-A712-74C0A4CD6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25" y="5707008"/>
            <a:ext cx="472721" cy="485098"/>
          </a:xfrm>
          <a:prstGeom prst="rect">
            <a:avLst/>
          </a:prstGeom>
        </p:spPr>
      </p:pic>
      <p:pic>
        <p:nvPicPr>
          <p:cNvPr id="981" name="Picture 4">
            <a:extLst>
              <a:ext uri="{FF2B5EF4-FFF2-40B4-BE49-F238E27FC236}">
                <a16:creationId xmlns:a16="http://schemas.microsoft.com/office/drawing/2014/main" id="{2D0C0DD0-FED7-4C34-B13E-BD15EC04C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48" y="5707007"/>
            <a:ext cx="472721" cy="485098"/>
          </a:xfrm>
          <a:prstGeom prst="rect">
            <a:avLst/>
          </a:prstGeom>
        </p:spPr>
      </p:pic>
      <p:pic>
        <p:nvPicPr>
          <p:cNvPr id="983" name="Picture 982">
            <a:extLst>
              <a:ext uri="{FF2B5EF4-FFF2-40B4-BE49-F238E27FC236}">
                <a16:creationId xmlns:a16="http://schemas.microsoft.com/office/drawing/2014/main" id="{FE3266CD-84CE-4CBC-9A0A-0DB3BDD2F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5" y="6275405"/>
            <a:ext cx="472721" cy="485098"/>
          </a:xfrm>
          <a:prstGeom prst="rect">
            <a:avLst/>
          </a:prstGeom>
        </p:spPr>
      </p:pic>
      <p:pic>
        <p:nvPicPr>
          <p:cNvPr id="985" name="Picture 984">
            <a:extLst>
              <a:ext uri="{FF2B5EF4-FFF2-40B4-BE49-F238E27FC236}">
                <a16:creationId xmlns:a16="http://schemas.microsoft.com/office/drawing/2014/main" id="{82007BDB-3BF7-4030-BE32-7538B3516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" y="6275405"/>
            <a:ext cx="472721" cy="485098"/>
          </a:xfrm>
          <a:prstGeom prst="rect">
            <a:avLst/>
          </a:prstGeom>
        </p:spPr>
      </p:pic>
      <p:pic>
        <p:nvPicPr>
          <p:cNvPr id="987" name="Picture 986">
            <a:extLst>
              <a:ext uri="{FF2B5EF4-FFF2-40B4-BE49-F238E27FC236}">
                <a16:creationId xmlns:a16="http://schemas.microsoft.com/office/drawing/2014/main" id="{4E53C5C2-1029-48C8-96F5-76E30CCC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57" y="5707007"/>
            <a:ext cx="472721" cy="485098"/>
          </a:xfrm>
          <a:prstGeom prst="rect">
            <a:avLst/>
          </a:prstGeom>
        </p:spPr>
      </p:pic>
      <p:pic>
        <p:nvPicPr>
          <p:cNvPr id="989" name="Picture 988">
            <a:extLst>
              <a:ext uri="{FF2B5EF4-FFF2-40B4-BE49-F238E27FC236}">
                <a16:creationId xmlns:a16="http://schemas.microsoft.com/office/drawing/2014/main" id="{5975EFA6-DE96-4C37-889E-77DD1052E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58" y="6275405"/>
            <a:ext cx="472721" cy="485098"/>
          </a:xfrm>
          <a:prstGeom prst="rect">
            <a:avLst/>
          </a:prstGeom>
        </p:spPr>
      </p:pic>
      <p:pic>
        <p:nvPicPr>
          <p:cNvPr id="991" name="Picture 990">
            <a:extLst>
              <a:ext uri="{FF2B5EF4-FFF2-40B4-BE49-F238E27FC236}">
                <a16:creationId xmlns:a16="http://schemas.microsoft.com/office/drawing/2014/main" id="{AF503CEA-3679-401C-BCB2-F385D0D7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38" y="6275405"/>
            <a:ext cx="472721" cy="485098"/>
          </a:xfrm>
          <a:prstGeom prst="rect">
            <a:avLst/>
          </a:prstGeom>
        </p:spPr>
      </p:pic>
      <p:pic>
        <p:nvPicPr>
          <p:cNvPr id="993" name="Picture 992">
            <a:extLst>
              <a:ext uri="{FF2B5EF4-FFF2-40B4-BE49-F238E27FC236}">
                <a16:creationId xmlns:a16="http://schemas.microsoft.com/office/drawing/2014/main" id="{BE7446EA-FC25-4E7E-90BF-0D41AC27E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34" y="6275405"/>
            <a:ext cx="472721" cy="485098"/>
          </a:xfrm>
          <a:prstGeom prst="rect">
            <a:avLst/>
          </a:prstGeom>
        </p:spPr>
      </p:pic>
      <p:pic>
        <p:nvPicPr>
          <p:cNvPr id="995" name="Picture 994">
            <a:extLst>
              <a:ext uri="{FF2B5EF4-FFF2-40B4-BE49-F238E27FC236}">
                <a16:creationId xmlns:a16="http://schemas.microsoft.com/office/drawing/2014/main" id="{FBF76010-DFE1-4566-B992-1382C3813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13" y="6275405"/>
            <a:ext cx="472721" cy="485098"/>
          </a:xfrm>
          <a:prstGeom prst="rect">
            <a:avLst/>
          </a:prstGeom>
        </p:spPr>
      </p:pic>
      <p:pic>
        <p:nvPicPr>
          <p:cNvPr id="997" name="Picture 996">
            <a:extLst>
              <a:ext uri="{FF2B5EF4-FFF2-40B4-BE49-F238E27FC236}">
                <a16:creationId xmlns:a16="http://schemas.microsoft.com/office/drawing/2014/main" id="{4416F0B2-75F5-4FB1-B56A-62DDD3C76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93" y="6275405"/>
            <a:ext cx="472721" cy="485098"/>
          </a:xfrm>
          <a:prstGeom prst="rect">
            <a:avLst/>
          </a:prstGeom>
        </p:spPr>
      </p:pic>
      <p:pic>
        <p:nvPicPr>
          <p:cNvPr id="999" name="Picture 998">
            <a:extLst>
              <a:ext uri="{FF2B5EF4-FFF2-40B4-BE49-F238E27FC236}">
                <a16:creationId xmlns:a16="http://schemas.microsoft.com/office/drawing/2014/main" id="{814FCAB6-23DB-45CC-BBEC-81A52F47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72" y="6275405"/>
            <a:ext cx="472721" cy="485098"/>
          </a:xfrm>
          <a:prstGeom prst="rect">
            <a:avLst/>
          </a:prstGeom>
        </p:spPr>
      </p:pic>
      <p:pic>
        <p:nvPicPr>
          <p:cNvPr id="1001" name="Picture 1000">
            <a:extLst>
              <a:ext uri="{FF2B5EF4-FFF2-40B4-BE49-F238E27FC236}">
                <a16:creationId xmlns:a16="http://schemas.microsoft.com/office/drawing/2014/main" id="{2E0BC5EB-58CF-4F28-B032-D1EAF236F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51" y="6275405"/>
            <a:ext cx="472721" cy="485098"/>
          </a:xfrm>
          <a:prstGeom prst="rect">
            <a:avLst/>
          </a:prstGeom>
        </p:spPr>
      </p:pic>
      <p:pic>
        <p:nvPicPr>
          <p:cNvPr id="1003" name="Picture 1002">
            <a:extLst>
              <a:ext uri="{FF2B5EF4-FFF2-40B4-BE49-F238E27FC236}">
                <a16:creationId xmlns:a16="http://schemas.microsoft.com/office/drawing/2014/main" id="{A005C76C-0C03-46E2-9E7A-1E5914D44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1" y="6275405"/>
            <a:ext cx="472721" cy="485098"/>
          </a:xfrm>
          <a:prstGeom prst="rect">
            <a:avLst/>
          </a:prstGeom>
        </p:spPr>
      </p:pic>
      <p:pic>
        <p:nvPicPr>
          <p:cNvPr id="1005" name="Picture 4">
            <a:extLst>
              <a:ext uri="{FF2B5EF4-FFF2-40B4-BE49-F238E27FC236}">
                <a16:creationId xmlns:a16="http://schemas.microsoft.com/office/drawing/2014/main" id="{EBAD5708-0F2C-4A20-9194-940FFED82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98" y="5707007"/>
            <a:ext cx="472721" cy="485098"/>
          </a:xfrm>
          <a:prstGeom prst="rect">
            <a:avLst/>
          </a:prstGeom>
        </p:spPr>
      </p:pic>
      <p:pic>
        <p:nvPicPr>
          <p:cNvPr id="1007" name="Picture 1006">
            <a:extLst>
              <a:ext uri="{FF2B5EF4-FFF2-40B4-BE49-F238E27FC236}">
                <a16:creationId xmlns:a16="http://schemas.microsoft.com/office/drawing/2014/main" id="{693A8132-FC60-433C-B992-4BF35BC00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065" y="5707007"/>
            <a:ext cx="472721" cy="485098"/>
          </a:xfrm>
          <a:prstGeom prst="rect">
            <a:avLst/>
          </a:prstGeom>
        </p:spPr>
      </p:pic>
      <p:pic>
        <p:nvPicPr>
          <p:cNvPr id="1009" name="Picture 1008">
            <a:extLst>
              <a:ext uri="{FF2B5EF4-FFF2-40B4-BE49-F238E27FC236}">
                <a16:creationId xmlns:a16="http://schemas.microsoft.com/office/drawing/2014/main" id="{77E83428-FC31-4F07-9607-A76CC51CA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345" y="5707007"/>
            <a:ext cx="472721" cy="485098"/>
          </a:xfrm>
          <a:prstGeom prst="rect">
            <a:avLst/>
          </a:prstGeom>
        </p:spPr>
      </p:pic>
      <p:pic>
        <p:nvPicPr>
          <p:cNvPr id="1011" name="Picture 1010">
            <a:extLst>
              <a:ext uri="{FF2B5EF4-FFF2-40B4-BE49-F238E27FC236}">
                <a16:creationId xmlns:a16="http://schemas.microsoft.com/office/drawing/2014/main" id="{B76D64D2-C403-4A91-838B-99C5A1D6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6" y="5707007"/>
            <a:ext cx="472721" cy="485098"/>
          </a:xfrm>
          <a:prstGeom prst="rect">
            <a:avLst/>
          </a:prstGeom>
        </p:spPr>
      </p:pic>
      <p:pic>
        <p:nvPicPr>
          <p:cNvPr id="1013" name="Picture 4">
            <a:extLst>
              <a:ext uri="{FF2B5EF4-FFF2-40B4-BE49-F238E27FC236}">
                <a16:creationId xmlns:a16="http://schemas.microsoft.com/office/drawing/2014/main" id="{02822FDD-7391-4259-84F3-F31FA7A58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30" y="5707007"/>
            <a:ext cx="472721" cy="485098"/>
          </a:xfrm>
          <a:prstGeom prst="rect">
            <a:avLst/>
          </a:prstGeom>
        </p:spPr>
      </p:pic>
      <p:pic>
        <p:nvPicPr>
          <p:cNvPr id="1015" name="Picture 1014">
            <a:extLst>
              <a:ext uri="{FF2B5EF4-FFF2-40B4-BE49-F238E27FC236}">
                <a16:creationId xmlns:a16="http://schemas.microsoft.com/office/drawing/2014/main" id="{5C3C6402-CEC0-4783-80F4-BC0ABF9A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7" y="5707005"/>
            <a:ext cx="472721" cy="485098"/>
          </a:xfrm>
          <a:prstGeom prst="rect">
            <a:avLst/>
          </a:prstGeom>
        </p:spPr>
      </p:pic>
      <p:pic>
        <p:nvPicPr>
          <p:cNvPr id="1017" name="Picture 1016">
            <a:extLst>
              <a:ext uri="{FF2B5EF4-FFF2-40B4-BE49-F238E27FC236}">
                <a16:creationId xmlns:a16="http://schemas.microsoft.com/office/drawing/2014/main" id="{6ED0AA27-AFEC-4608-9C35-BFF67CA7E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75" y="5707005"/>
            <a:ext cx="472721" cy="485098"/>
          </a:xfrm>
          <a:prstGeom prst="rect">
            <a:avLst/>
          </a:prstGeom>
        </p:spPr>
      </p:pic>
      <p:pic>
        <p:nvPicPr>
          <p:cNvPr id="1019" name="Picture 1018">
            <a:extLst>
              <a:ext uri="{FF2B5EF4-FFF2-40B4-BE49-F238E27FC236}">
                <a16:creationId xmlns:a16="http://schemas.microsoft.com/office/drawing/2014/main" id="{BC76D126-F499-4E35-A776-B800BC9A3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39" y="5707007"/>
            <a:ext cx="472721" cy="485098"/>
          </a:xfrm>
          <a:prstGeom prst="rect">
            <a:avLst/>
          </a:prstGeom>
        </p:spPr>
      </p:pic>
      <p:pic>
        <p:nvPicPr>
          <p:cNvPr id="1021" name="Picture 4">
            <a:extLst>
              <a:ext uri="{FF2B5EF4-FFF2-40B4-BE49-F238E27FC236}">
                <a16:creationId xmlns:a16="http://schemas.microsoft.com/office/drawing/2014/main" id="{7B74DBBF-F7E1-42CE-81E2-CF51FEB7E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62" y="5707005"/>
            <a:ext cx="472721" cy="485098"/>
          </a:xfrm>
          <a:prstGeom prst="rect">
            <a:avLst/>
          </a:prstGeom>
        </p:spPr>
      </p:pic>
      <p:pic>
        <p:nvPicPr>
          <p:cNvPr id="1023" name="Picture 1022">
            <a:extLst>
              <a:ext uri="{FF2B5EF4-FFF2-40B4-BE49-F238E27FC236}">
                <a16:creationId xmlns:a16="http://schemas.microsoft.com/office/drawing/2014/main" id="{C0BA93C6-7C07-4ADA-922B-406B7DE87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19" y="6275403"/>
            <a:ext cx="472721" cy="485098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88DA2F92-C1DE-4F80-8ECA-B410998C8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98" y="6275403"/>
            <a:ext cx="472721" cy="485098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5414A931-A11D-4D4B-AF6C-84132814B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70" y="5707005"/>
            <a:ext cx="472721" cy="485098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8E6203BA-7D3D-4E95-BF05-0D83FA4F3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71" y="6275403"/>
            <a:ext cx="472721" cy="485098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335FF089-A598-476B-BBEA-1BDD442D6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52" y="6275403"/>
            <a:ext cx="472721" cy="4850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2D2CC926-19B2-4795-B9D3-62D1DFA28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48" y="6275403"/>
            <a:ext cx="472721" cy="485098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A6EFCA4D-AEB2-4232-886B-8F4C635D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27" y="6275403"/>
            <a:ext cx="472721" cy="4850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E5BC1A5-EE1C-4386-8C96-15E701116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507" y="6275403"/>
            <a:ext cx="472721" cy="485098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E10B42AF-4FDF-4322-AA51-DD0AFA717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86" y="6275403"/>
            <a:ext cx="472721" cy="485098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249684FA-BB73-4D53-AC1B-54AD94AD4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065" y="6275403"/>
            <a:ext cx="472721" cy="485098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9B2973EB-6CA7-43AC-9A82-4ECEB632C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345" y="6275403"/>
            <a:ext cx="472721" cy="485098"/>
          </a:xfrm>
          <a:prstGeom prst="rect">
            <a:avLst/>
          </a:prstGeom>
        </p:spPr>
      </p:pic>
      <p:pic>
        <p:nvPicPr>
          <p:cNvPr id="1045" name="Picture 4">
            <a:extLst>
              <a:ext uri="{FF2B5EF4-FFF2-40B4-BE49-F238E27FC236}">
                <a16:creationId xmlns:a16="http://schemas.microsoft.com/office/drawing/2014/main" id="{711D437F-F3A7-4C9D-B6F8-DF25DDC4A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11" y="5707005"/>
            <a:ext cx="472721" cy="485098"/>
          </a:xfrm>
          <a:prstGeom prst="rect">
            <a:avLst/>
          </a:prstGeom>
        </p:spPr>
      </p:pic>
      <p:pic>
        <p:nvPicPr>
          <p:cNvPr id="1047" name="Picture 1046">
            <a:extLst>
              <a:ext uri="{FF2B5EF4-FFF2-40B4-BE49-F238E27FC236}">
                <a16:creationId xmlns:a16="http://schemas.microsoft.com/office/drawing/2014/main" id="{99D7C47A-C1ED-4D51-9AC9-285871EC8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878" y="5707005"/>
            <a:ext cx="472721" cy="485098"/>
          </a:xfrm>
          <a:prstGeom prst="rect">
            <a:avLst/>
          </a:prstGeom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38C0942C-B5D6-48E4-9F4F-8BADC67EE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58" y="5707005"/>
            <a:ext cx="472721" cy="485098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57EFBED0-D079-4BE5-87D7-E9156DED9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120" y="5707005"/>
            <a:ext cx="472721" cy="485098"/>
          </a:xfrm>
          <a:prstGeom prst="rect">
            <a:avLst/>
          </a:prstGeom>
        </p:spPr>
      </p:pic>
      <p:pic>
        <p:nvPicPr>
          <p:cNvPr id="1053" name="Picture 4">
            <a:extLst>
              <a:ext uri="{FF2B5EF4-FFF2-40B4-BE49-F238E27FC236}">
                <a16:creationId xmlns:a16="http://schemas.microsoft.com/office/drawing/2014/main" id="{5D0A9A68-8DEC-4821-AAE2-4C8FE477F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944" y="5707005"/>
            <a:ext cx="472721" cy="485098"/>
          </a:xfrm>
          <a:prstGeom prst="rect">
            <a:avLst/>
          </a:prstGeom>
        </p:spPr>
      </p:pic>
      <p:pic>
        <p:nvPicPr>
          <p:cNvPr id="1063" name="Picture 1062">
            <a:extLst>
              <a:ext uri="{FF2B5EF4-FFF2-40B4-BE49-F238E27FC236}">
                <a16:creationId xmlns:a16="http://schemas.microsoft.com/office/drawing/2014/main" id="{2658F4D9-B892-4BDA-9B8E-04255BCF7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32" y="6275402"/>
            <a:ext cx="472721" cy="485098"/>
          </a:xfrm>
          <a:prstGeom prst="rect">
            <a:avLst/>
          </a:prstGeom>
        </p:spPr>
      </p:pic>
      <p:pic>
        <p:nvPicPr>
          <p:cNvPr id="1065" name="Picture 1064">
            <a:extLst>
              <a:ext uri="{FF2B5EF4-FFF2-40B4-BE49-F238E27FC236}">
                <a16:creationId xmlns:a16="http://schemas.microsoft.com/office/drawing/2014/main" id="{914B4961-57D8-474A-9030-4DE856878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11" y="6275402"/>
            <a:ext cx="472721" cy="485098"/>
          </a:xfrm>
          <a:prstGeom prst="rect">
            <a:avLst/>
          </a:prstGeom>
        </p:spPr>
      </p:pic>
      <p:pic>
        <p:nvPicPr>
          <p:cNvPr id="1079" name="Picture 1078">
            <a:extLst>
              <a:ext uri="{FF2B5EF4-FFF2-40B4-BE49-F238E27FC236}">
                <a16:creationId xmlns:a16="http://schemas.microsoft.com/office/drawing/2014/main" id="{E6DE319D-E6D8-4469-98F0-19BBA7B10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599" y="6275402"/>
            <a:ext cx="472721" cy="485098"/>
          </a:xfrm>
          <a:prstGeom prst="rect">
            <a:avLst/>
          </a:prstGeom>
        </p:spPr>
      </p:pic>
      <p:pic>
        <p:nvPicPr>
          <p:cNvPr id="1081" name="Picture 1080">
            <a:extLst>
              <a:ext uri="{FF2B5EF4-FFF2-40B4-BE49-F238E27FC236}">
                <a16:creationId xmlns:a16="http://schemas.microsoft.com/office/drawing/2014/main" id="{28F439E9-C2BF-49E2-973D-CDF7D637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878" y="6275402"/>
            <a:ext cx="472721" cy="485098"/>
          </a:xfrm>
          <a:prstGeom prst="rect">
            <a:avLst/>
          </a:prstGeom>
        </p:spPr>
      </p:pic>
      <p:pic>
        <p:nvPicPr>
          <p:cNvPr id="1083" name="Picture 1082">
            <a:extLst>
              <a:ext uri="{FF2B5EF4-FFF2-40B4-BE49-F238E27FC236}">
                <a16:creationId xmlns:a16="http://schemas.microsoft.com/office/drawing/2014/main" id="{99CBFEA7-0168-4217-A470-D47FA59EE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58" y="6275402"/>
            <a:ext cx="472721" cy="48509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1C5ACA2-0A65-4E82-A5CE-7D195C2053A3}"/>
              </a:ext>
            </a:extLst>
          </p:cNvPr>
          <p:cNvSpPr txBox="1"/>
          <p:nvPr/>
        </p:nvSpPr>
        <p:spPr>
          <a:xfrm>
            <a:off x="211121" y="3024471"/>
            <a:ext cx="123721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5500" b="1" dirty="0">
                <a:solidFill>
                  <a:schemeClr val="bg1"/>
                </a:solidFill>
              </a:rPr>
              <a:t>2</a:t>
            </a:r>
            <a:r>
              <a:rPr lang="en-CA" sz="5500" b="1" baseline="30000" dirty="0">
                <a:solidFill>
                  <a:schemeClr val="bg1"/>
                </a:solidFill>
              </a:rPr>
              <a:t>300 </a:t>
            </a:r>
            <a:r>
              <a:rPr lang="en-CA" sz="5500" dirty="0">
                <a:solidFill>
                  <a:schemeClr val="bg1"/>
                </a:solidFill>
              </a:rPr>
              <a:t>=</a:t>
            </a:r>
            <a:r>
              <a:rPr lang="en-CA" sz="5500" b="1" dirty="0">
                <a:solidFill>
                  <a:schemeClr val="bg1"/>
                </a:solidFill>
              </a:rPr>
              <a:t>   &gt; NB D’ATOMES DANS L’UNIVERS!</a:t>
            </a:r>
            <a:endParaRPr lang="en-US" sz="5500" dirty="0">
              <a:solidFill>
                <a:schemeClr val="bg1"/>
              </a:solidFill>
            </a:endParaRPr>
          </a:p>
        </p:txBody>
      </p:sp>
      <p:cxnSp>
        <p:nvCxnSpPr>
          <p:cNvPr id="1391" name="Straight Arrow Connector 1390">
            <a:extLst>
              <a:ext uri="{FF2B5EF4-FFF2-40B4-BE49-F238E27FC236}">
                <a16:creationId xmlns:a16="http://schemas.microsoft.com/office/drawing/2014/main" id="{76E9BD3B-8C76-4623-885A-2DE1B457953E}"/>
              </a:ext>
            </a:extLst>
          </p:cNvPr>
          <p:cNvCxnSpPr>
            <a:cxnSpLocks/>
          </p:cNvCxnSpPr>
          <p:nvPr/>
        </p:nvCxnSpPr>
        <p:spPr>
          <a:xfrm>
            <a:off x="12484997" y="3779553"/>
            <a:ext cx="11931650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4">
            <a:extLst>
              <a:ext uri="{FF2B5EF4-FFF2-40B4-BE49-F238E27FC236}">
                <a16:creationId xmlns:a16="http://schemas.microsoft.com/office/drawing/2014/main" id="{36F6C420-D198-4BFA-A735-5954A2972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2372" y="3736451"/>
            <a:ext cx="1920564" cy="3060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3B1D5-E63D-4DB4-A64D-E782B868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20747" y="-160862"/>
            <a:ext cx="3897313" cy="389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6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D22A7A95-39EF-4FD4-94FD-E68F0AE8E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94112"/>
            <a:ext cx="1920564" cy="3060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7CA280-9AA0-4F9A-8B93-82D09DD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5" y="-203201"/>
            <a:ext cx="3897313" cy="389731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27FB-D1E1-49BE-AF76-AD11B643A166}"/>
              </a:ext>
            </a:extLst>
          </p:cNvPr>
          <p:cNvCxnSpPr>
            <a:cxnSpLocks/>
          </p:cNvCxnSpPr>
          <p:nvPr/>
        </p:nvCxnSpPr>
        <p:spPr>
          <a:xfrm>
            <a:off x="114300" y="3581400"/>
            <a:ext cx="11931650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rame 1">
            <a:extLst>
              <a:ext uri="{FF2B5EF4-FFF2-40B4-BE49-F238E27FC236}">
                <a16:creationId xmlns:a16="http://schemas.microsoft.com/office/drawing/2014/main" id="{BE39CF53-BADE-4499-AD24-6ACBB6FD3DDF}"/>
              </a:ext>
            </a:extLst>
          </p:cNvPr>
          <p:cNvSpPr/>
          <p:nvPr/>
        </p:nvSpPr>
        <p:spPr>
          <a:xfrm>
            <a:off x="6915151" y="374661"/>
            <a:ext cx="4724398" cy="477031"/>
          </a:xfrm>
          <a:prstGeom prst="frame">
            <a:avLst>
              <a:gd name="adj1" fmla="val 16667"/>
            </a:avLst>
          </a:prstGeom>
          <a:solidFill>
            <a:schemeClr val="bg1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EDD3B22-9C4E-49BA-9571-21FA8581DB7D}"/>
              </a:ext>
            </a:extLst>
          </p:cNvPr>
          <p:cNvSpPr/>
          <p:nvPr/>
        </p:nvSpPr>
        <p:spPr>
          <a:xfrm>
            <a:off x="6915150" y="1326365"/>
            <a:ext cx="4724398" cy="477031"/>
          </a:xfrm>
          <a:prstGeom prst="frame">
            <a:avLst>
              <a:gd name="adj1" fmla="val 16667"/>
            </a:avLst>
          </a:prstGeom>
          <a:solidFill>
            <a:schemeClr val="bg1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202CB9A-9AC4-43B3-BE95-6A44DCE9A5F2}"/>
              </a:ext>
            </a:extLst>
          </p:cNvPr>
          <p:cNvSpPr/>
          <p:nvPr/>
        </p:nvSpPr>
        <p:spPr>
          <a:xfrm>
            <a:off x="6915149" y="2278069"/>
            <a:ext cx="4724398" cy="477031"/>
          </a:xfrm>
          <a:prstGeom prst="frame">
            <a:avLst>
              <a:gd name="adj1" fmla="val 16667"/>
            </a:avLst>
          </a:prstGeom>
          <a:solidFill>
            <a:schemeClr val="bg1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C91AF-C20F-4766-911E-09E9DB2535F9}"/>
              </a:ext>
            </a:extLst>
          </p:cNvPr>
          <p:cNvSpPr txBox="1"/>
          <p:nvPr/>
        </p:nvSpPr>
        <p:spPr>
          <a:xfrm>
            <a:off x="5765800" y="442697"/>
            <a:ext cx="1828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 err="1">
                <a:solidFill>
                  <a:schemeClr val="bg1"/>
                </a:solidFill>
              </a:rPr>
              <a:t>Tâche</a:t>
            </a:r>
            <a:r>
              <a:rPr lang="en-CA" dirty="0">
                <a:solidFill>
                  <a:schemeClr val="bg1"/>
                </a:solidFill>
              </a:rPr>
              <a:t> 1:</a:t>
            </a:r>
          </a:p>
          <a:p>
            <a:pPr algn="l"/>
            <a:endParaRPr lang="en-CA" dirty="0">
              <a:solidFill>
                <a:schemeClr val="bg1"/>
              </a:solidFill>
            </a:endParaRPr>
          </a:p>
          <a:p>
            <a:pPr algn="l"/>
            <a:endParaRPr lang="en-CA" dirty="0">
              <a:solidFill>
                <a:schemeClr val="bg1"/>
              </a:solidFill>
            </a:endParaRPr>
          </a:p>
          <a:p>
            <a:endParaRPr lang="en-CA" sz="700" dirty="0">
              <a:solidFill>
                <a:schemeClr val="bg1"/>
              </a:solidFill>
            </a:endParaRPr>
          </a:p>
          <a:p>
            <a:r>
              <a:rPr lang="en-CA" dirty="0" err="1">
                <a:solidFill>
                  <a:schemeClr val="bg1"/>
                </a:solidFill>
              </a:rPr>
              <a:t>Tâche</a:t>
            </a:r>
            <a:r>
              <a:rPr lang="en-CA" dirty="0">
                <a:solidFill>
                  <a:schemeClr val="bg1"/>
                </a:solidFill>
              </a:rPr>
              <a:t> 2:</a:t>
            </a:r>
          </a:p>
          <a:p>
            <a:pPr algn="l"/>
            <a:endParaRPr lang="en-CA" dirty="0">
              <a:solidFill>
                <a:schemeClr val="bg1"/>
              </a:solidFill>
            </a:endParaRPr>
          </a:p>
          <a:p>
            <a:pPr algn="l"/>
            <a:endParaRPr lang="en-CA" sz="500" dirty="0">
              <a:solidFill>
                <a:schemeClr val="bg1"/>
              </a:solidFill>
            </a:endParaRPr>
          </a:p>
          <a:p>
            <a:pPr algn="l"/>
            <a:endParaRPr lang="en-CA" sz="500" dirty="0">
              <a:solidFill>
                <a:schemeClr val="bg1"/>
              </a:solidFill>
            </a:endParaRPr>
          </a:p>
          <a:p>
            <a:pPr algn="l"/>
            <a:endParaRPr lang="en-CA" sz="500" dirty="0">
              <a:solidFill>
                <a:schemeClr val="bg1"/>
              </a:solidFill>
            </a:endParaRPr>
          </a:p>
          <a:p>
            <a:pPr algn="l"/>
            <a:endParaRPr lang="en-CA" sz="500" dirty="0">
              <a:solidFill>
                <a:schemeClr val="bg1"/>
              </a:solidFill>
            </a:endParaRPr>
          </a:p>
          <a:p>
            <a:pPr algn="l"/>
            <a:endParaRPr lang="en-CA" sz="500" dirty="0">
              <a:solidFill>
                <a:schemeClr val="bg1"/>
              </a:solidFill>
            </a:endParaRPr>
          </a:p>
          <a:p>
            <a:r>
              <a:rPr lang="en-CA" dirty="0" err="1">
                <a:solidFill>
                  <a:schemeClr val="bg1"/>
                </a:solidFill>
              </a:rPr>
              <a:t>Tâche</a:t>
            </a:r>
            <a:r>
              <a:rPr lang="en-CA" dirty="0">
                <a:solidFill>
                  <a:schemeClr val="bg1"/>
                </a:solidFill>
              </a:rPr>
              <a:t> 3:</a:t>
            </a:r>
          </a:p>
          <a:p>
            <a:pPr algn="l"/>
            <a:endParaRPr lang="en-CA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89CE8B-CFA3-4F02-9169-967CF7A7E1EF}"/>
              </a:ext>
            </a:extLst>
          </p:cNvPr>
          <p:cNvSpPr/>
          <p:nvPr/>
        </p:nvSpPr>
        <p:spPr>
          <a:xfrm>
            <a:off x="6989285" y="447285"/>
            <a:ext cx="4576125" cy="3317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9CD4C7-E8BA-4BA2-981D-F101B3A7117C}"/>
              </a:ext>
            </a:extLst>
          </p:cNvPr>
          <p:cNvSpPr/>
          <p:nvPr/>
        </p:nvSpPr>
        <p:spPr>
          <a:xfrm>
            <a:off x="6990556" y="1385126"/>
            <a:ext cx="4576125" cy="3317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D7143-62C6-4A2E-9603-9EB4A15C8B49}"/>
              </a:ext>
            </a:extLst>
          </p:cNvPr>
          <p:cNvSpPr/>
          <p:nvPr/>
        </p:nvSpPr>
        <p:spPr>
          <a:xfrm>
            <a:off x="7004050" y="2349692"/>
            <a:ext cx="4576125" cy="3317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19812BA-11FA-40B3-A250-CB46EF94B1E1}"/>
              </a:ext>
            </a:extLst>
          </p:cNvPr>
          <p:cNvSpPr/>
          <p:nvPr/>
        </p:nvSpPr>
        <p:spPr>
          <a:xfrm>
            <a:off x="6974523" y="3940160"/>
            <a:ext cx="4724398" cy="477031"/>
          </a:xfrm>
          <a:prstGeom prst="frame">
            <a:avLst>
              <a:gd name="adj1" fmla="val 16667"/>
            </a:avLst>
          </a:prstGeom>
          <a:solidFill>
            <a:schemeClr val="bg1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58CC29-903E-48C8-8197-9B9631619CE6}"/>
              </a:ext>
            </a:extLst>
          </p:cNvPr>
          <p:cNvSpPr/>
          <p:nvPr/>
        </p:nvSpPr>
        <p:spPr>
          <a:xfrm>
            <a:off x="6974522" y="4891864"/>
            <a:ext cx="4724398" cy="477031"/>
          </a:xfrm>
          <a:prstGeom prst="frame">
            <a:avLst>
              <a:gd name="adj1" fmla="val 16667"/>
            </a:avLst>
          </a:prstGeom>
          <a:solidFill>
            <a:schemeClr val="bg1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A9417BEA-9B00-450B-88D6-681862D22EFA}"/>
              </a:ext>
            </a:extLst>
          </p:cNvPr>
          <p:cNvSpPr/>
          <p:nvPr/>
        </p:nvSpPr>
        <p:spPr>
          <a:xfrm>
            <a:off x="6974521" y="5843568"/>
            <a:ext cx="4724398" cy="477031"/>
          </a:xfrm>
          <a:prstGeom prst="frame">
            <a:avLst>
              <a:gd name="adj1" fmla="val 16667"/>
            </a:avLst>
          </a:prstGeom>
          <a:solidFill>
            <a:schemeClr val="bg1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BED63E-9431-4099-8B11-6AACF8380D02}"/>
              </a:ext>
            </a:extLst>
          </p:cNvPr>
          <p:cNvSpPr txBox="1"/>
          <p:nvPr/>
        </p:nvSpPr>
        <p:spPr>
          <a:xfrm>
            <a:off x="5825172" y="4008196"/>
            <a:ext cx="1828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 err="1">
                <a:solidFill>
                  <a:schemeClr val="bg1"/>
                </a:solidFill>
              </a:rPr>
              <a:t>Tâche</a:t>
            </a:r>
            <a:r>
              <a:rPr lang="en-CA" dirty="0">
                <a:solidFill>
                  <a:schemeClr val="bg1"/>
                </a:solidFill>
              </a:rPr>
              <a:t> 1:</a:t>
            </a:r>
          </a:p>
          <a:p>
            <a:pPr algn="l"/>
            <a:endParaRPr lang="en-CA" dirty="0">
              <a:solidFill>
                <a:schemeClr val="bg1"/>
              </a:solidFill>
            </a:endParaRPr>
          </a:p>
          <a:p>
            <a:pPr algn="l"/>
            <a:endParaRPr lang="en-CA" dirty="0">
              <a:solidFill>
                <a:schemeClr val="bg1"/>
              </a:solidFill>
            </a:endParaRPr>
          </a:p>
          <a:p>
            <a:endParaRPr lang="en-CA" sz="700" dirty="0">
              <a:solidFill>
                <a:schemeClr val="bg1"/>
              </a:solidFill>
            </a:endParaRPr>
          </a:p>
          <a:p>
            <a:r>
              <a:rPr lang="en-CA" dirty="0" err="1">
                <a:solidFill>
                  <a:schemeClr val="bg1"/>
                </a:solidFill>
              </a:rPr>
              <a:t>Tâche</a:t>
            </a:r>
            <a:r>
              <a:rPr lang="en-CA" dirty="0">
                <a:solidFill>
                  <a:schemeClr val="bg1"/>
                </a:solidFill>
              </a:rPr>
              <a:t> 2:</a:t>
            </a:r>
          </a:p>
          <a:p>
            <a:pPr algn="l"/>
            <a:endParaRPr lang="en-CA" dirty="0">
              <a:solidFill>
                <a:schemeClr val="bg1"/>
              </a:solidFill>
            </a:endParaRPr>
          </a:p>
          <a:p>
            <a:pPr algn="l"/>
            <a:endParaRPr lang="en-CA" sz="500" dirty="0">
              <a:solidFill>
                <a:schemeClr val="bg1"/>
              </a:solidFill>
            </a:endParaRPr>
          </a:p>
          <a:p>
            <a:pPr algn="l"/>
            <a:endParaRPr lang="en-CA" sz="500" dirty="0">
              <a:solidFill>
                <a:schemeClr val="bg1"/>
              </a:solidFill>
            </a:endParaRPr>
          </a:p>
          <a:p>
            <a:pPr algn="l"/>
            <a:endParaRPr lang="en-CA" sz="500" dirty="0">
              <a:solidFill>
                <a:schemeClr val="bg1"/>
              </a:solidFill>
            </a:endParaRPr>
          </a:p>
          <a:p>
            <a:pPr algn="l"/>
            <a:endParaRPr lang="en-CA" sz="500" dirty="0">
              <a:solidFill>
                <a:schemeClr val="bg1"/>
              </a:solidFill>
            </a:endParaRPr>
          </a:p>
          <a:p>
            <a:pPr algn="l"/>
            <a:endParaRPr lang="en-CA" sz="500" dirty="0">
              <a:solidFill>
                <a:schemeClr val="bg1"/>
              </a:solidFill>
            </a:endParaRPr>
          </a:p>
          <a:p>
            <a:r>
              <a:rPr lang="en-CA" dirty="0" err="1">
                <a:solidFill>
                  <a:schemeClr val="bg1"/>
                </a:solidFill>
              </a:rPr>
              <a:t>Tâche</a:t>
            </a:r>
            <a:r>
              <a:rPr lang="en-CA" dirty="0">
                <a:solidFill>
                  <a:schemeClr val="bg1"/>
                </a:solidFill>
              </a:rPr>
              <a:t> 3:</a:t>
            </a:r>
          </a:p>
          <a:p>
            <a:pPr algn="l"/>
            <a:endParaRPr lang="en-CA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439D96-7619-4B6D-A2FD-CBC48DA940A0}"/>
              </a:ext>
            </a:extLst>
          </p:cNvPr>
          <p:cNvSpPr/>
          <p:nvPr/>
        </p:nvSpPr>
        <p:spPr>
          <a:xfrm>
            <a:off x="7048657" y="4012784"/>
            <a:ext cx="4576125" cy="3317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D6D54A-D03D-4A9F-BD29-0DCB83C3E8D7}"/>
              </a:ext>
            </a:extLst>
          </p:cNvPr>
          <p:cNvSpPr/>
          <p:nvPr/>
        </p:nvSpPr>
        <p:spPr>
          <a:xfrm>
            <a:off x="7049928" y="4950625"/>
            <a:ext cx="4576125" cy="3317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D3A04A-C515-455E-9010-D6E9A5D115C2}"/>
              </a:ext>
            </a:extLst>
          </p:cNvPr>
          <p:cNvSpPr/>
          <p:nvPr/>
        </p:nvSpPr>
        <p:spPr>
          <a:xfrm>
            <a:off x="7063422" y="5915191"/>
            <a:ext cx="4576125" cy="3317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5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20" grpId="0" animBg="1"/>
      <p:bldP spid="24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D22A7A95-39EF-4FD4-94FD-E68F0AE8E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94112"/>
            <a:ext cx="1920564" cy="3060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7CA280-9AA0-4F9A-8B93-82D09DD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5" y="-203201"/>
            <a:ext cx="3897313" cy="389731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27FB-D1E1-49BE-AF76-AD11B643A166}"/>
              </a:ext>
            </a:extLst>
          </p:cNvPr>
          <p:cNvCxnSpPr>
            <a:cxnSpLocks/>
          </p:cNvCxnSpPr>
          <p:nvPr/>
        </p:nvCxnSpPr>
        <p:spPr>
          <a:xfrm>
            <a:off x="114300" y="3581400"/>
            <a:ext cx="11931650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B47E8-4651-4983-A1C5-9E43B07295F9}"/>
              </a:ext>
            </a:extLst>
          </p:cNvPr>
          <p:cNvSpPr txBox="1"/>
          <p:nvPr/>
        </p:nvSpPr>
        <p:spPr>
          <a:xfrm>
            <a:off x="6355090" y="792761"/>
            <a:ext cx="5491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CA" sz="3000" dirty="0">
                <a:solidFill>
                  <a:schemeClr val="bg1"/>
                </a:solidFill>
              </a:rPr>
              <a:t>Très portatif</a:t>
            </a:r>
          </a:p>
          <a:p>
            <a:pPr marL="285750" indent="-285750" algn="l">
              <a:buFontTx/>
              <a:buChar char="-"/>
            </a:pPr>
            <a:r>
              <a:rPr lang="en-CA" sz="3000" dirty="0">
                <a:solidFill>
                  <a:schemeClr val="bg1"/>
                </a:solidFill>
              </a:rPr>
              <a:t>30-200 </a:t>
            </a:r>
            <a:r>
              <a:rPr lang="en-CA" sz="3000" dirty="0" err="1">
                <a:solidFill>
                  <a:schemeClr val="bg1"/>
                </a:solidFill>
              </a:rPr>
              <a:t>Wh</a:t>
            </a:r>
            <a:endParaRPr lang="en-CA" sz="30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CA" sz="3000" dirty="0">
                <a:solidFill>
                  <a:schemeClr val="bg1"/>
                </a:solidFill>
              </a:rPr>
              <a:t>Capable de </a:t>
            </a:r>
            <a:r>
              <a:rPr lang="en-CA" sz="3000" dirty="0" err="1">
                <a:solidFill>
                  <a:schemeClr val="bg1"/>
                </a:solidFill>
              </a:rPr>
              <a:t>réaliser</a:t>
            </a:r>
            <a:r>
              <a:rPr lang="en-CA" sz="3000" dirty="0">
                <a:solidFill>
                  <a:schemeClr val="bg1"/>
                </a:solidFill>
              </a:rPr>
              <a:t> les </a:t>
            </a:r>
            <a:r>
              <a:rPr lang="en-CA" sz="3000" dirty="0" err="1">
                <a:solidFill>
                  <a:schemeClr val="bg1"/>
                </a:solidFill>
              </a:rPr>
              <a:t>tâches</a:t>
            </a:r>
            <a:r>
              <a:rPr lang="en-CA" sz="3000" dirty="0">
                <a:solidFill>
                  <a:schemeClr val="bg1"/>
                </a:solidFill>
              </a:rPr>
              <a:t> </a:t>
            </a:r>
            <a:r>
              <a:rPr lang="en-CA" sz="3000" dirty="0" err="1">
                <a:solidFill>
                  <a:schemeClr val="bg1"/>
                </a:solidFill>
              </a:rPr>
              <a:t>quotidiennes</a:t>
            </a:r>
            <a:r>
              <a:rPr lang="en-CA" sz="3000" dirty="0">
                <a:solidFill>
                  <a:schemeClr val="bg1"/>
                </a:solidFill>
              </a:rPr>
              <a:t> </a:t>
            </a:r>
            <a:r>
              <a:rPr lang="en-CA" sz="3000" dirty="0" err="1">
                <a:solidFill>
                  <a:schemeClr val="bg1"/>
                </a:solidFill>
              </a:rPr>
              <a:t>efficacement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E031B-E90B-4262-A804-837DD887C3A6}"/>
              </a:ext>
            </a:extLst>
          </p:cNvPr>
          <p:cNvSpPr txBox="1"/>
          <p:nvPr/>
        </p:nvSpPr>
        <p:spPr>
          <a:xfrm>
            <a:off x="6355090" y="3793046"/>
            <a:ext cx="54911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CA" sz="3000" dirty="0" err="1">
                <a:solidFill>
                  <a:schemeClr val="bg1"/>
                </a:solidFill>
              </a:rPr>
              <a:t>Beacoup</a:t>
            </a:r>
            <a:r>
              <a:rPr lang="en-CA" sz="3000" dirty="0">
                <a:solidFill>
                  <a:schemeClr val="bg1"/>
                </a:solidFill>
              </a:rPr>
              <a:t> plus </a:t>
            </a:r>
            <a:r>
              <a:rPr lang="en-CA" sz="3000" dirty="0" err="1">
                <a:solidFill>
                  <a:schemeClr val="bg1"/>
                </a:solidFill>
              </a:rPr>
              <a:t>gros</a:t>
            </a:r>
            <a:r>
              <a:rPr lang="en-CA" sz="3000" dirty="0">
                <a:solidFill>
                  <a:schemeClr val="bg1"/>
                </a:solidFill>
              </a:rPr>
              <a:t> (2.7m de haut)</a:t>
            </a:r>
          </a:p>
          <a:p>
            <a:pPr marL="285750" indent="-285750" algn="l">
              <a:buFontTx/>
              <a:buChar char="-"/>
            </a:pPr>
            <a:r>
              <a:rPr lang="en-CA" sz="3000" dirty="0">
                <a:solidFill>
                  <a:schemeClr val="bg1"/>
                </a:solidFill>
              </a:rPr>
              <a:t>20-25 </a:t>
            </a:r>
            <a:r>
              <a:rPr lang="en-CA" sz="3000" dirty="0" err="1">
                <a:solidFill>
                  <a:schemeClr val="bg1"/>
                </a:solidFill>
              </a:rPr>
              <a:t>KWh</a:t>
            </a:r>
            <a:endParaRPr lang="en-CA" sz="30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CA" sz="3000" dirty="0" err="1">
                <a:solidFill>
                  <a:schemeClr val="bg1"/>
                </a:solidFill>
              </a:rPr>
              <a:t>Seulement</a:t>
            </a:r>
            <a:r>
              <a:rPr lang="en-CA" sz="3000" dirty="0">
                <a:solidFill>
                  <a:schemeClr val="bg1"/>
                </a:solidFill>
              </a:rPr>
              <a:t> capable de </a:t>
            </a:r>
            <a:r>
              <a:rPr lang="en-CA" sz="3000" dirty="0" err="1">
                <a:solidFill>
                  <a:schemeClr val="bg1"/>
                </a:solidFill>
              </a:rPr>
              <a:t>resoudre</a:t>
            </a:r>
            <a:r>
              <a:rPr lang="en-CA" sz="3000" dirty="0">
                <a:solidFill>
                  <a:schemeClr val="bg1"/>
                </a:solidFill>
              </a:rPr>
              <a:t> des </a:t>
            </a:r>
            <a:r>
              <a:rPr lang="en-CA" sz="3000" dirty="0" err="1">
                <a:solidFill>
                  <a:schemeClr val="bg1"/>
                </a:solidFill>
              </a:rPr>
              <a:t>fonctions</a:t>
            </a:r>
            <a:r>
              <a:rPr lang="en-CA" sz="3000" dirty="0">
                <a:solidFill>
                  <a:schemeClr val="bg1"/>
                </a:solidFill>
              </a:rPr>
              <a:t> </a:t>
            </a:r>
            <a:r>
              <a:rPr lang="en-CA" sz="3000" dirty="0" err="1">
                <a:solidFill>
                  <a:schemeClr val="bg1"/>
                </a:solidFill>
              </a:rPr>
              <a:t>mathematiques</a:t>
            </a:r>
            <a:r>
              <a:rPr lang="en-CA" sz="3000" dirty="0">
                <a:solidFill>
                  <a:schemeClr val="bg1"/>
                </a:solidFill>
              </a:rPr>
              <a:t> </a:t>
            </a:r>
            <a:r>
              <a:rPr lang="en-CA" sz="3000" dirty="0" err="1">
                <a:solidFill>
                  <a:schemeClr val="bg1"/>
                </a:solidFill>
              </a:rPr>
              <a:t>computationelles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5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D22A7A95-39EF-4FD4-94FD-E68F0AE8E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45" y="202635"/>
            <a:ext cx="4049709" cy="64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D22A7A95-39EF-4FD4-94FD-E68F0AE8E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16545"/>
            <a:ext cx="4032250" cy="6424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3BBBE7-57B0-4B38-8EF8-9A37661CF994}"/>
              </a:ext>
            </a:extLst>
          </p:cNvPr>
          <p:cNvSpPr txBox="1"/>
          <p:nvPr/>
        </p:nvSpPr>
        <p:spPr>
          <a:xfrm>
            <a:off x="5454650" y="1490007"/>
            <a:ext cx="609600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u="sng" dirty="0" err="1">
                <a:solidFill>
                  <a:schemeClr val="accent4"/>
                </a:solidFill>
                <a:latin typeface="Trade Gothic Inline" panose="020B0504030203020204" pitchFamily="34" charset="0"/>
                <a:cs typeface="Calibri"/>
              </a:rPr>
              <a:t>Cyber-sécurité</a:t>
            </a:r>
            <a:endParaRPr lang="en-CA" sz="3400" u="sng" dirty="0">
              <a:solidFill>
                <a:schemeClr val="accent4"/>
              </a:solidFill>
              <a:latin typeface="Trade Gothic Inline" panose="020B0504030203020204" pitchFamily="34" charset="0"/>
              <a:cs typeface="Calibri"/>
            </a:endParaRPr>
          </a:p>
          <a:p>
            <a:endParaRPr lang="en-CA" sz="3400" u="sng" dirty="0">
              <a:solidFill>
                <a:schemeClr val="accent4"/>
              </a:solidFill>
              <a:latin typeface="Trade Gothic Inline" panose="020B0504030203020204" pitchFamily="34" charset="0"/>
              <a:cs typeface="Calibri"/>
            </a:endParaRPr>
          </a:p>
          <a:p>
            <a:endParaRPr lang="en-CA" sz="3400" u="sng" dirty="0">
              <a:solidFill>
                <a:schemeClr val="accent4"/>
              </a:solidFill>
              <a:latin typeface="Trade Gothic Inline" panose="020B0504030203020204" pitchFamily="34" charset="0"/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Habileté à c</a:t>
            </a:r>
            <a:r>
              <a:rPr lang="en-CA" sz="2400" dirty="0" err="1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alculer</a:t>
            </a: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 des milliers de résultats simultanément</a:t>
            </a:r>
            <a:endParaRPr lang="en-CA" sz="2400" dirty="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Outil parfait pour faire attaque type ''force brute'' sur message encryptés</a:t>
            </a:r>
            <a:endParaRPr lang="en-CA" sz="2400" dirty="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Permet d'intercepter </a:t>
            </a:r>
            <a:r>
              <a:rPr lang="en-CA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messages d’</a:t>
            </a: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individus</a:t>
            </a:r>
            <a:r>
              <a:rPr lang="en-CA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/</a:t>
            </a:r>
            <a:r>
              <a:rPr lang="en-CA" sz="2400" dirty="0" err="1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groupes</a:t>
            </a: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 malsains</a:t>
            </a:r>
            <a:endParaRPr lang="en-CA" sz="2400" dirty="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630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D22A7A95-39EF-4FD4-94FD-E68F0AE8E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953" y="208201"/>
            <a:ext cx="4032250" cy="6424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83F7C-EDBE-468F-9AC0-753CC931E233}"/>
              </a:ext>
            </a:extLst>
          </p:cNvPr>
          <p:cNvSpPr txBox="1"/>
          <p:nvPr/>
        </p:nvSpPr>
        <p:spPr>
          <a:xfrm>
            <a:off x="371343" y="285440"/>
            <a:ext cx="4750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000" b="1" dirty="0">
                <a:solidFill>
                  <a:schemeClr val="bg1"/>
                </a:solidFill>
              </a:rPr>
              <a:t>Message </a:t>
            </a:r>
            <a:r>
              <a:rPr lang="en-CA" sz="3000" b="1" dirty="0" err="1">
                <a:solidFill>
                  <a:schemeClr val="bg1"/>
                </a:solidFill>
              </a:rPr>
              <a:t>Décrypté</a:t>
            </a:r>
            <a:r>
              <a:rPr lang="en-CA" sz="3000" b="1" dirty="0">
                <a:solidFill>
                  <a:schemeClr val="bg1"/>
                </a:solidFill>
              </a:rPr>
              <a:t>: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34357-05CC-41F8-8104-817BD5B7039B}"/>
              </a:ext>
            </a:extLst>
          </p:cNvPr>
          <p:cNvSpPr txBox="1"/>
          <p:nvPr/>
        </p:nvSpPr>
        <p:spPr>
          <a:xfrm>
            <a:off x="342386" y="2169028"/>
            <a:ext cx="4750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000" b="1" dirty="0">
                <a:solidFill>
                  <a:schemeClr val="bg1"/>
                </a:solidFill>
              </a:rPr>
              <a:t>Message </a:t>
            </a:r>
            <a:r>
              <a:rPr lang="en-CA" sz="3000" b="1" dirty="0" err="1">
                <a:solidFill>
                  <a:schemeClr val="bg1"/>
                </a:solidFill>
              </a:rPr>
              <a:t>Décrypté</a:t>
            </a:r>
            <a:r>
              <a:rPr lang="en-CA" sz="3000" b="1" dirty="0">
                <a:solidFill>
                  <a:schemeClr val="bg1"/>
                </a:solidFill>
              </a:rPr>
              <a:t>: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C906-6694-4EFE-B725-42BD9A3E34E4}"/>
              </a:ext>
            </a:extLst>
          </p:cNvPr>
          <p:cNvSpPr txBox="1"/>
          <p:nvPr/>
        </p:nvSpPr>
        <p:spPr>
          <a:xfrm>
            <a:off x="342385" y="3981140"/>
            <a:ext cx="4750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000" b="1" dirty="0">
                <a:solidFill>
                  <a:schemeClr val="bg1"/>
                </a:solidFill>
              </a:rPr>
              <a:t>Message </a:t>
            </a:r>
            <a:r>
              <a:rPr lang="en-CA" sz="3000" b="1" dirty="0" err="1">
                <a:solidFill>
                  <a:schemeClr val="bg1"/>
                </a:solidFill>
              </a:rPr>
              <a:t>Décrypté</a:t>
            </a:r>
            <a:r>
              <a:rPr lang="en-CA" sz="3000" b="1" dirty="0">
                <a:solidFill>
                  <a:schemeClr val="bg1"/>
                </a:solidFill>
              </a:rPr>
              <a:t>: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D7A7F-5448-45C6-9653-509D0E7C5341}"/>
              </a:ext>
            </a:extLst>
          </p:cNvPr>
          <p:cNvSpPr txBox="1"/>
          <p:nvPr/>
        </p:nvSpPr>
        <p:spPr>
          <a:xfrm>
            <a:off x="342384" y="5793252"/>
            <a:ext cx="4750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000" b="1" dirty="0">
                <a:solidFill>
                  <a:schemeClr val="bg1"/>
                </a:solidFill>
              </a:rPr>
              <a:t>Message </a:t>
            </a:r>
            <a:r>
              <a:rPr lang="en-CA" sz="3000" b="1" dirty="0" err="1">
                <a:solidFill>
                  <a:schemeClr val="bg1"/>
                </a:solidFill>
              </a:rPr>
              <a:t>Décrypté</a:t>
            </a:r>
            <a:r>
              <a:rPr lang="en-CA" sz="3000" b="1" dirty="0">
                <a:solidFill>
                  <a:schemeClr val="bg1"/>
                </a:solidFill>
              </a:rPr>
              <a:t>: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40F08-2994-441C-9107-BF5D18B4B725}"/>
              </a:ext>
            </a:extLst>
          </p:cNvPr>
          <p:cNvSpPr txBox="1"/>
          <p:nvPr/>
        </p:nvSpPr>
        <p:spPr>
          <a:xfrm>
            <a:off x="3722848" y="-13583015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ED7BF-AB13-40AA-B42C-7F53CB1EA0BE}"/>
              </a:ext>
            </a:extLst>
          </p:cNvPr>
          <p:cNvSpPr txBox="1"/>
          <p:nvPr/>
        </p:nvSpPr>
        <p:spPr>
          <a:xfrm>
            <a:off x="4393507" y="-6267816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01F00-54F5-449F-90CA-28B08BD0C071}"/>
              </a:ext>
            </a:extLst>
          </p:cNvPr>
          <p:cNvSpPr txBox="1"/>
          <p:nvPr/>
        </p:nvSpPr>
        <p:spPr>
          <a:xfrm>
            <a:off x="5064166" y="163294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9719B-B4C4-47B2-A519-CCA702477D94}"/>
              </a:ext>
            </a:extLst>
          </p:cNvPr>
          <p:cNvSpPr txBox="1"/>
          <p:nvPr/>
        </p:nvSpPr>
        <p:spPr>
          <a:xfrm>
            <a:off x="5734825" y="-11743039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157E0-289D-4B9B-9608-7C1744239860}"/>
              </a:ext>
            </a:extLst>
          </p:cNvPr>
          <p:cNvSpPr txBox="1"/>
          <p:nvPr/>
        </p:nvSpPr>
        <p:spPr>
          <a:xfrm>
            <a:off x="6405484" y="-16321772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42C86E-7B60-402D-9A06-B96792076C98}"/>
              </a:ext>
            </a:extLst>
          </p:cNvPr>
          <p:cNvSpPr txBox="1"/>
          <p:nvPr/>
        </p:nvSpPr>
        <p:spPr>
          <a:xfrm>
            <a:off x="7076143" y="-9009402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69A1AA-BC59-461C-AEA0-699DDA68C8E2}"/>
              </a:ext>
            </a:extLst>
          </p:cNvPr>
          <p:cNvSpPr txBox="1"/>
          <p:nvPr/>
        </p:nvSpPr>
        <p:spPr>
          <a:xfrm>
            <a:off x="7746802" y="-7171964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B43047-80B4-407B-94C7-CA1F5F71D8D9}"/>
              </a:ext>
            </a:extLst>
          </p:cNvPr>
          <p:cNvSpPr txBox="1"/>
          <p:nvPr/>
        </p:nvSpPr>
        <p:spPr>
          <a:xfrm>
            <a:off x="8446543" y="-27292526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6DB79-CA53-411C-8F0F-BB00404C6C34}"/>
              </a:ext>
            </a:extLst>
          </p:cNvPr>
          <p:cNvSpPr txBox="1"/>
          <p:nvPr/>
        </p:nvSpPr>
        <p:spPr>
          <a:xfrm>
            <a:off x="9080641" y="-9904970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570F58-E9ED-4E67-B1B4-D74F56CC73B9}"/>
              </a:ext>
            </a:extLst>
          </p:cNvPr>
          <p:cNvSpPr txBox="1"/>
          <p:nvPr/>
        </p:nvSpPr>
        <p:spPr>
          <a:xfrm>
            <a:off x="9698837" y="147215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3E2306-27C0-4C7A-87A2-3D5E0E47140C}"/>
              </a:ext>
            </a:extLst>
          </p:cNvPr>
          <p:cNvSpPr txBox="1"/>
          <p:nvPr/>
        </p:nvSpPr>
        <p:spPr>
          <a:xfrm>
            <a:off x="10276648" y="-10828814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9B10C5-918F-4DDF-8C8E-A23EA8016936}"/>
              </a:ext>
            </a:extLst>
          </p:cNvPr>
          <p:cNvSpPr txBox="1"/>
          <p:nvPr/>
        </p:nvSpPr>
        <p:spPr>
          <a:xfrm>
            <a:off x="11022690" y="-16289968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4D05B9-8C88-47CB-B02E-4E5376C7B1DD}"/>
              </a:ext>
            </a:extLst>
          </p:cNvPr>
          <p:cNvSpPr/>
          <p:nvPr/>
        </p:nvSpPr>
        <p:spPr>
          <a:xfrm>
            <a:off x="3648857" y="1048060"/>
            <a:ext cx="8135892" cy="8959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7EC20E-DC0C-4726-A980-97794C03ACE2}"/>
              </a:ext>
            </a:extLst>
          </p:cNvPr>
          <p:cNvSpPr/>
          <p:nvPr/>
        </p:nvSpPr>
        <p:spPr>
          <a:xfrm>
            <a:off x="3678856" y="2972675"/>
            <a:ext cx="8135892" cy="8959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6DA331-81AB-4E22-946C-3AE67A173923}"/>
              </a:ext>
            </a:extLst>
          </p:cNvPr>
          <p:cNvSpPr/>
          <p:nvPr/>
        </p:nvSpPr>
        <p:spPr>
          <a:xfrm>
            <a:off x="3708855" y="4897290"/>
            <a:ext cx="8135892" cy="8959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72AF1B-F15F-4278-96B7-457C76C3A8BC}"/>
              </a:ext>
            </a:extLst>
          </p:cNvPr>
          <p:cNvSpPr/>
          <p:nvPr/>
        </p:nvSpPr>
        <p:spPr>
          <a:xfrm>
            <a:off x="3704765" y="6490882"/>
            <a:ext cx="8135892" cy="8959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8B2375-97CD-4492-ACDE-1FFBC183F3F7}"/>
              </a:ext>
            </a:extLst>
          </p:cNvPr>
          <p:cNvSpPr txBox="1"/>
          <p:nvPr/>
        </p:nvSpPr>
        <p:spPr>
          <a:xfrm>
            <a:off x="12536852" y="1467286"/>
            <a:ext cx="609600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u="sng" dirty="0" err="1">
                <a:solidFill>
                  <a:schemeClr val="accent4"/>
                </a:solidFill>
                <a:latin typeface="Trade Gothic Inline" panose="020B0504030203020204" pitchFamily="34" charset="0"/>
                <a:cs typeface="Calibri"/>
              </a:rPr>
              <a:t>Cyber-sécurité</a:t>
            </a:r>
            <a:endParaRPr lang="en-CA" sz="3400" u="sng" dirty="0">
              <a:solidFill>
                <a:schemeClr val="accent4"/>
              </a:solidFill>
              <a:latin typeface="Trade Gothic Inline" panose="020B0504030203020204" pitchFamily="34" charset="0"/>
              <a:cs typeface="Calibri"/>
            </a:endParaRPr>
          </a:p>
          <a:p>
            <a:endParaRPr lang="en-CA" sz="3400" u="sng" dirty="0">
              <a:solidFill>
                <a:schemeClr val="accent4"/>
              </a:solidFill>
              <a:latin typeface="Trade Gothic Inline" panose="020B0504030203020204" pitchFamily="34" charset="0"/>
              <a:cs typeface="Calibri"/>
            </a:endParaRPr>
          </a:p>
          <a:p>
            <a:endParaRPr lang="en-CA" sz="3400" u="sng" dirty="0">
              <a:solidFill>
                <a:schemeClr val="accent4"/>
              </a:solidFill>
              <a:latin typeface="Trade Gothic Inline" panose="020B0504030203020204" pitchFamily="34" charset="0"/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Habileté à c</a:t>
            </a:r>
            <a:r>
              <a:rPr lang="en-CA" sz="2400" dirty="0" err="1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alculer</a:t>
            </a: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 des milliers de résultats simultanément</a:t>
            </a:r>
            <a:endParaRPr lang="en-CA" sz="2400" dirty="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Outil parfait pour faire attaque type ''force brute'' sur message encryptés</a:t>
            </a:r>
            <a:endParaRPr lang="en-CA" sz="2400" dirty="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Permet d'intercepter </a:t>
            </a:r>
            <a:r>
              <a:rPr lang="en-CA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messages d’</a:t>
            </a: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individus</a:t>
            </a:r>
            <a:r>
              <a:rPr lang="en-CA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/</a:t>
            </a:r>
            <a:r>
              <a:rPr lang="en-CA" sz="2400" dirty="0" err="1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groupes</a:t>
            </a:r>
            <a:r>
              <a:rPr lang="fr-FR" sz="2400" dirty="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 malsains</a:t>
            </a:r>
            <a:endParaRPr lang="en-CA" sz="2400" dirty="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1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83F7C-EDBE-468F-9AC0-753CC931E233}"/>
              </a:ext>
            </a:extLst>
          </p:cNvPr>
          <p:cNvSpPr txBox="1"/>
          <p:nvPr/>
        </p:nvSpPr>
        <p:spPr>
          <a:xfrm>
            <a:off x="371343" y="285440"/>
            <a:ext cx="4750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000" b="1" dirty="0">
                <a:solidFill>
                  <a:schemeClr val="bg1"/>
                </a:solidFill>
              </a:rPr>
              <a:t>Message </a:t>
            </a:r>
            <a:r>
              <a:rPr lang="en-CA" sz="3000" b="1" dirty="0" err="1">
                <a:solidFill>
                  <a:schemeClr val="bg1"/>
                </a:solidFill>
              </a:rPr>
              <a:t>Décrypté</a:t>
            </a:r>
            <a:r>
              <a:rPr lang="en-CA" sz="3000" b="1" dirty="0">
                <a:solidFill>
                  <a:schemeClr val="bg1"/>
                </a:solidFill>
              </a:rPr>
              <a:t>: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34357-05CC-41F8-8104-817BD5B7039B}"/>
              </a:ext>
            </a:extLst>
          </p:cNvPr>
          <p:cNvSpPr txBox="1"/>
          <p:nvPr/>
        </p:nvSpPr>
        <p:spPr>
          <a:xfrm>
            <a:off x="342386" y="2169028"/>
            <a:ext cx="4750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000" b="1" dirty="0">
                <a:solidFill>
                  <a:schemeClr val="bg1"/>
                </a:solidFill>
              </a:rPr>
              <a:t>Message </a:t>
            </a:r>
            <a:r>
              <a:rPr lang="en-CA" sz="3000" b="1" dirty="0" err="1">
                <a:solidFill>
                  <a:schemeClr val="bg1"/>
                </a:solidFill>
              </a:rPr>
              <a:t>Décrypté</a:t>
            </a:r>
            <a:r>
              <a:rPr lang="en-CA" sz="3000" b="1" dirty="0">
                <a:solidFill>
                  <a:schemeClr val="bg1"/>
                </a:solidFill>
              </a:rPr>
              <a:t>: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C906-6694-4EFE-B725-42BD9A3E34E4}"/>
              </a:ext>
            </a:extLst>
          </p:cNvPr>
          <p:cNvSpPr txBox="1"/>
          <p:nvPr/>
        </p:nvSpPr>
        <p:spPr>
          <a:xfrm>
            <a:off x="342385" y="3981140"/>
            <a:ext cx="4750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000" b="1" dirty="0">
                <a:solidFill>
                  <a:schemeClr val="bg1"/>
                </a:solidFill>
              </a:rPr>
              <a:t>Message </a:t>
            </a:r>
            <a:r>
              <a:rPr lang="en-CA" sz="3000" b="1" dirty="0" err="1">
                <a:solidFill>
                  <a:schemeClr val="bg1"/>
                </a:solidFill>
              </a:rPr>
              <a:t>Décrypté</a:t>
            </a:r>
            <a:r>
              <a:rPr lang="en-CA" sz="3000" b="1" dirty="0">
                <a:solidFill>
                  <a:schemeClr val="bg1"/>
                </a:solidFill>
              </a:rPr>
              <a:t>: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D7A7F-5448-45C6-9653-509D0E7C5341}"/>
              </a:ext>
            </a:extLst>
          </p:cNvPr>
          <p:cNvSpPr txBox="1"/>
          <p:nvPr/>
        </p:nvSpPr>
        <p:spPr>
          <a:xfrm>
            <a:off x="342384" y="5793252"/>
            <a:ext cx="4750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000" b="1" dirty="0">
                <a:solidFill>
                  <a:schemeClr val="bg1"/>
                </a:solidFill>
              </a:rPr>
              <a:t>Message </a:t>
            </a:r>
            <a:r>
              <a:rPr lang="en-CA" sz="3000" b="1" dirty="0" err="1">
                <a:solidFill>
                  <a:schemeClr val="bg1"/>
                </a:solidFill>
              </a:rPr>
              <a:t>Décrypté</a:t>
            </a:r>
            <a:r>
              <a:rPr lang="en-CA" sz="3000" b="1" dirty="0">
                <a:solidFill>
                  <a:schemeClr val="bg1"/>
                </a:solidFill>
              </a:rPr>
              <a:t>: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40F08-2994-441C-9107-BF5D18B4B725}"/>
              </a:ext>
            </a:extLst>
          </p:cNvPr>
          <p:cNvSpPr txBox="1"/>
          <p:nvPr/>
        </p:nvSpPr>
        <p:spPr>
          <a:xfrm>
            <a:off x="3728583" y="-9858010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ED7BF-AB13-40AA-B42C-7F53CB1EA0BE}"/>
              </a:ext>
            </a:extLst>
          </p:cNvPr>
          <p:cNvSpPr txBox="1"/>
          <p:nvPr/>
        </p:nvSpPr>
        <p:spPr>
          <a:xfrm>
            <a:off x="4396842" y="-30910745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01F00-54F5-449F-90CA-28B08BD0C071}"/>
              </a:ext>
            </a:extLst>
          </p:cNvPr>
          <p:cNvSpPr txBox="1"/>
          <p:nvPr/>
        </p:nvSpPr>
        <p:spPr>
          <a:xfrm>
            <a:off x="5006133" y="-20847263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9719B-B4C4-47B2-A519-CCA702477D94}"/>
              </a:ext>
            </a:extLst>
          </p:cNvPr>
          <p:cNvSpPr txBox="1"/>
          <p:nvPr/>
        </p:nvSpPr>
        <p:spPr>
          <a:xfrm>
            <a:off x="5620884" y="-8017048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157E0-289D-4B9B-9608-7C1744239860}"/>
              </a:ext>
            </a:extLst>
          </p:cNvPr>
          <p:cNvSpPr txBox="1"/>
          <p:nvPr/>
        </p:nvSpPr>
        <p:spPr>
          <a:xfrm>
            <a:off x="6135403" y="-19915043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42C86E-7B60-402D-9A06-B96792076C98}"/>
              </a:ext>
            </a:extLst>
          </p:cNvPr>
          <p:cNvSpPr txBox="1"/>
          <p:nvPr/>
        </p:nvSpPr>
        <p:spPr>
          <a:xfrm>
            <a:off x="6981291" y="-7149050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69A1AA-BC59-461C-AEA0-699DDA68C8E2}"/>
              </a:ext>
            </a:extLst>
          </p:cNvPr>
          <p:cNvSpPr txBox="1"/>
          <p:nvPr/>
        </p:nvSpPr>
        <p:spPr>
          <a:xfrm>
            <a:off x="7746802" y="163117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É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B43047-80B4-407B-94C7-CA1F5F71D8D9}"/>
              </a:ext>
            </a:extLst>
          </p:cNvPr>
          <p:cNvSpPr txBox="1"/>
          <p:nvPr/>
        </p:nvSpPr>
        <p:spPr>
          <a:xfrm>
            <a:off x="8332686" y="-22706626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6DB79-CA53-411C-8F0F-BB00404C6C34}"/>
              </a:ext>
            </a:extLst>
          </p:cNvPr>
          <p:cNvSpPr txBox="1"/>
          <p:nvPr/>
        </p:nvSpPr>
        <p:spPr>
          <a:xfrm>
            <a:off x="8931595" y="-27282401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570F58-E9ED-4E67-B1B4-D74F56CC73B9}"/>
              </a:ext>
            </a:extLst>
          </p:cNvPr>
          <p:cNvSpPr txBox="1"/>
          <p:nvPr/>
        </p:nvSpPr>
        <p:spPr>
          <a:xfrm>
            <a:off x="9560755" y="-20847263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3E2306-27C0-4C7A-87A2-3D5E0E47140C}"/>
              </a:ext>
            </a:extLst>
          </p:cNvPr>
          <p:cNvSpPr txBox="1"/>
          <p:nvPr/>
        </p:nvSpPr>
        <p:spPr>
          <a:xfrm>
            <a:off x="10158215" y="-8017048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9B10C5-918F-4DDF-8C8E-A23EA8016936}"/>
              </a:ext>
            </a:extLst>
          </p:cNvPr>
          <p:cNvSpPr txBox="1"/>
          <p:nvPr/>
        </p:nvSpPr>
        <p:spPr>
          <a:xfrm>
            <a:off x="10803443" y="-38235412"/>
            <a:ext cx="1828800" cy="4902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</a:p>
          <a:p>
            <a:pPr algn="l"/>
            <a:r>
              <a:rPr lang="en-CA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en-US" sz="6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4D05B9-8C88-47CB-B02E-4E5376C7B1DD}"/>
              </a:ext>
            </a:extLst>
          </p:cNvPr>
          <p:cNvSpPr/>
          <p:nvPr/>
        </p:nvSpPr>
        <p:spPr>
          <a:xfrm>
            <a:off x="3648857" y="1048060"/>
            <a:ext cx="8135892" cy="8959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7EC20E-DC0C-4726-A980-97794C03ACE2}"/>
              </a:ext>
            </a:extLst>
          </p:cNvPr>
          <p:cNvSpPr/>
          <p:nvPr/>
        </p:nvSpPr>
        <p:spPr>
          <a:xfrm>
            <a:off x="3678856" y="2972675"/>
            <a:ext cx="8135892" cy="8959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6DA331-81AB-4E22-946C-3AE67A173923}"/>
              </a:ext>
            </a:extLst>
          </p:cNvPr>
          <p:cNvSpPr/>
          <p:nvPr/>
        </p:nvSpPr>
        <p:spPr>
          <a:xfrm>
            <a:off x="3708855" y="4897290"/>
            <a:ext cx="8135892" cy="8959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72AF1B-F15F-4278-96B7-457C76C3A8BC}"/>
              </a:ext>
            </a:extLst>
          </p:cNvPr>
          <p:cNvSpPr/>
          <p:nvPr/>
        </p:nvSpPr>
        <p:spPr>
          <a:xfrm>
            <a:off x="3704765" y="6490882"/>
            <a:ext cx="8135892" cy="8959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5C52DE15-E2AC-4951-966E-DEAAB0D5EF51}"/>
              </a:ext>
            </a:extLst>
          </p:cNvPr>
          <p:cNvSpPr/>
          <p:nvPr/>
        </p:nvSpPr>
        <p:spPr>
          <a:xfrm>
            <a:off x="3566587" y="3655246"/>
            <a:ext cx="8218162" cy="1242044"/>
          </a:xfrm>
          <a:prstGeom prst="frame">
            <a:avLst>
              <a:gd name="adj1" fmla="val 82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23A6490B-E916-4E0F-999D-3D7456802036}"/>
              </a:ext>
            </a:extLst>
          </p:cNvPr>
          <p:cNvSpPr/>
          <p:nvPr/>
        </p:nvSpPr>
        <p:spPr>
          <a:xfrm>
            <a:off x="1269842" y="-236224"/>
            <a:ext cx="12811651" cy="1828800"/>
          </a:xfrm>
          <a:prstGeom prst="mathMultiply">
            <a:avLst>
              <a:gd name="adj1" fmla="val 164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B9E4334C-D5E7-4C4F-B35D-1F38A96F2171}"/>
              </a:ext>
            </a:extLst>
          </p:cNvPr>
          <p:cNvSpPr/>
          <p:nvPr/>
        </p:nvSpPr>
        <p:spPr>
          <a:xfrm>
            <a:off x="1269842" y="1592165"/>
            <a:ext cx="12811651" cy="1828800"/>
          </a:xfrm>
          <a:prstGeom prst="mathMultiply">
            <a:avLst>
              <a:gd name="adj1" fmla="val 164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E2A4F9BD-06A3-41AB-ADE2-AF0767E43C34}"/>
              </a:ext>
            </a:extLst>
          </p:cNvPr>
          <p:cNvSpPr/>
          <p:nvPr/>
        </p:nvSpPr>
        <p:spPr>
          <a:xfrm>
            <a:off x="1431605" y="5268042"/>
            <a:ext cx="12811651" cy="1828800"/>
          </a:xfrm>
          <a:prstGeom prst="mathMultiply">
            <a:avLst>
              <a:gd name="adj1" fmla="val 164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6233E-B43B-46E6-B140-D791223A15FF}"/>
              </a:ext>
            </a:extLst>
          </p:cNvPr>
          <p:cNvSpPr/>
          <p:nvPr/>
        </p:nvSpPr>
        <p:spPr>
          <a:xfrm>
            <a:off x="3827745" y="-743213"/>
            <a:ext cx="8135892" cy="8959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FE104-10B4-DF26-170A-C814E151CF86}"/>
              </a:ext>
            </a:extLst>
          </p:cNvPr>
          <p:cNvSpPr txBox="1"/>
          <p:nvPr/>
        </p:nvSpPr>
        <p:spPr>
          <a:xfrm>
            <a:off x="-6166125" y="498229"/>
            <a:ext cx="5817661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400" u="sng">
                <a:solidFill>
                  <a:schemeClr val="accent4"/>
                </a:solidFill>
                <a:latin typeface="Trade Gothic Inline" panose="020B0504030203020204" pitchFamily="34" charset="0"/>
                <a:cs typeface="Calibri"/>
              </a:rPr>
              <a:t>Simulations Physiques</a:t>
            </a:r>
          </a:p>
          <a:p>
            <a:endParaRPr lang="en-CA" sz="2400" u="sng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endParaRPr lang="en-CA" sz="2400" u="sng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Ordinateurs quantiques seraient révolutionnaires pour</a:t>
            </a: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: </a:t>
            </a:r>
          </a:p>
          <a:p>
            <a:pPr marL="342900" indent="-342900">
              <a:buFontTx/>
              <a:buChar char="-"/>
            </a:pP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Simulations médicales</a:t>
            </a: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Simulations </a:t>
            </a: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chimiques </a:t>
            </a: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Simulations </a:t>
            </a: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physiques</a:t>
            </a: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 </a:t>
            </a:r>
          </a:p>
          <a:p>
            <a:pPr marL="342900" indent="-342900">
              <a:buFontTx/>
              <a:buChar char="-"/>
            </a:pP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Ex: Aérodynamique, au lieu de calculer chaque particule d'air pour visualiser si objet est aérodynamique ou non, on pourrait tous les calculer en même temps</a:t>
            </a: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073CDC-5B29-278B-D989-6E27001D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260" y="1598182"/>
            <a:ext cx="5817660" cy="33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3BBBE7-57B0-4B38-8EF8-9A37661CF994}"/>
              </a:ext>
            </a:extLst>
          </p:cNvPr>
          <p:cNvSpPr txBox="1"/>
          <p:nvPr/>
        </p:nvSpPr>
        <p:spPr>
          <a:xfrm>
            <a:off x="157387" y="0"/>
            <a:ext cx="5817661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400" u="sng">
                <a:solidFill>
                  <a:schemeClr val="accent4"/>
                </a:solidFill>
                <a:latin typeface="Trade Gothic Inline" panose="020B0504030203020204" pitchFamily="34" charset="0"/>
                <a:cs typeface="Calibri"/>
              </a:rPr>
              <a:t>Simulations Physiques</a:t>
            </a:r>
          </a:p>
          <a:p>
            <a:endParaRPr lang="en-CA" sz="2400" u="sng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endParaRPr lang="en-CA" sz="2400" u="sng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Ordinateurs quantiques seraient révolutionnaires pour</a:t>
            </a: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: </a:t>
            </a:r>
          </a:p>
          <a:p>
            <a:pPr marL="342900" indent="-342900">
              <a:buFontTx/>
              <a:buChar char="-"/>
            </a:pP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Simulations médicales</a:t>
            </a: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Simulations </a:t>
            </a: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chimiques </a:t>
            </a: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Simulations </a:t>
            </a: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physiques</a:t>
            </a: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 </a:t>
            </a:r>
          </a:p>
          <a:p>
            <a:pPr marL="342900" indent="-342900">
              <a:buFontTx/>
              <a:buChar char="-"/>
            </a:pP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Ex: Aérodynamique, au lieu de calculer chaque particule d'air pour visualiser si objet est aérodynamique ou non, on pourrait tous les calculer en même temps</a:t>
            </a: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5E786-6D8E-CC55-A1C0-0D8AC1CF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1737"/>
            <a:ext cx="5817660" cy="3303408"/>
          </a:xfrm>
          <a:prstGeom prst="rect">
            <a:avLst/>
          </a:prstGeom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7DB759BC-8B19-51AB-9813-9DA1F763B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23" y="-6664730"/>
            <a:ext cx="4032250" cy="64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02AA6A-9C44-4483-B6D2-94EAC8619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1410" y="-11231761"/>
            <a:ext cx="31574819" cy="315748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BF9B1-0F6F-43A6-AAA7-64697D4A8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73139" y="3406140"/>
            <a:ext cx="45719" cy="4571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7CA9BDA-6F1E-43FB-8CDF-F2A7075E8C4F}"/>
              </a:ext>
            </a:extLst>
          </p:cNvPr>
          <p:cNvGrpSpPr/>
          <p:nvPr/>
        </p:nvGrpSpPr>
        <p:grpSpPr>
          <a:xfrm>
            <a:off x="6027418" y="3360410"/>
            <a:ext cx="137157" cy="137799"/>
            <a:chOff x="6027418" y="3360410"/>
            <a:chExt cx="137157" cy="137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CF2F01-46FE-4535-9DEE-A36328006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073139" y="3360421"/>
              <a:ext cx="45719" cy="457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EC56D9-D555-42D0-B948-FC34AEE1A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027420" y="3360420"/>
              <a:ext cx="45719" cy="457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B1E171-CF42-408B-9D98-353B16E26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027419" y="3406455"/>
              <a:ext cx="45719" cy="457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91E73A-A28B-47CC-8647-57157939B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027418" y="3452490"/>
              <a:ext cx="45719" cy="457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CE1A91-E7C1-4F52-B5CE-22FD53FC9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073137" y="3452489"/>
              <a:ext cx="45719" cy="457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520F24-6B0B-46C6-96C5-40EC90D4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118856" y="3452488"/>
              <a:ext cx="45719" cy="4571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68A85C-BEE5-461C-B7E5-B6B039D30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118854" y="3406449"/>
              <a:ext cx="45719" cy="4571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25927A5-DC09-49E7-A580-782FA4329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118852" y="3360410"/>
              <a:ext cx="45719" cy="45719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1896BA6-4251-4EB3-8BAB-4CD1A3F0F3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3BBBE7-57B0-4B38-8EF8-9A37661CF994}"/>
              </a:ext>
            </a:extLst>
          </p:cNvPr>
          <p:cNvSpPr txBox="1"/>
          <p:nvPr/>
        </p:nvSpPr>
        <p:spPr>
          <a:xfrm>
            <a:off x="0" y="7446695"/>
            <a:ext cx="5817661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400" u="sng">
                <a:solidFill>
                  <a:schemeClr val="accent4"/>
                </a:solidFill>
                <a:latin typeface="Trade Gothic Inline" panose="020B0504030203020204" pitchFamily="34" charset="0"/>
                <a:cs typeface="Calibri"/>
              </a:rPr>
              <a:t>Simulations Physiques</a:t>
            </a:r>
          </a:p>
          <a:p>
            <a:endParaRPr lang="en-CA" sz="2400" u="sng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endParaRPr lang="en-CA" sz="2400" u="sng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Ordinateurs quantiques seraient révolutionnaires pour</a:t>
            </a: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: </a:t>
            </a:r>
          </a:p>
          <a:p>
            <a:pPr marL="342900" indent="-342900">
              <a:buFontTx/>
              <a:buChar char="-"/>
            </a:pP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Simulations médicales</a:t>
            </a: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Simulations </a:t>
            </a: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chimiques </a:t>
            </a: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Simulations </a:t>
            </a: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physiques</a:t>
            </a:r>
            <a:r>
              <a:rPr lang="en-CA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 </a:t>
            </a:r>
          </a:p>
          <a:p>
            <a:pPr marL="342900" indent="-342900">
              <a:buFontTx/>
              <a:buChar char="-"/>
            </a:pP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fr-FR" sz="2400">
                <a:solidFill>
                  <a:schemeClr val="accent4"/>
                </a:solidFill>
                <a:latin typeface="Trade Gothic Next" panose="020B0503040303020004" pitchFamily="34" charset="0"/>
                <a:cs typeface="Calibri"/>
              </a:rPr>
              <a:t>Ex: Aérodynamique, au lieu de calculer chaque particule d'air pour visualiser si objet est aérodynamique ou non, on pourrait tous les calculer en même temps</a:t>
            </a:r>
            <a:endParaRPr lang="en-CA" sz="2400">
              <a:solidFill>
                <a:schemeClr val="accent4"/>
              </a:solidFill>
              <a:latin typeface="Trade Gothic Next" panose="020B0503040303020004" pitchFamily="34" charset="0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5E786-6D8E-CC55-A1C0-0D8AC1CF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661" y="8503425"/>
            <a:ext cx="5817660" cy="3303408"/>
          </a:xfrm>
          <a:prstGeom prst="rect">
            <a:avLst/>
          </a:prstGeom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4B390A37-C1A0-7E0D-A187-17C7A49B3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36" y="216545"/>
            <a:ext cx="4032250" cy="64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8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923B-2756-46C0-A502-CA7E55C9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584995"/>
          </a:xfrm>
        </p:spPr>
        <p:txBody>
          <a:bodyPr>
            <a:normAutofit fontScale="90000"/>
          </a:bodyPr>
          <a:lstStyle/>
          <a:p>
            <a:r>
              <a:rPr lang="en-CA" u="sng">
                <a:solidFill>
                  <a:schemeClr val="accent4"/>
                </a:solidFill>
                <a:latin typeface="Trade Gothic Inline" panose="020B0504030203020204" pitchFamily="34" charset="0"/>
              </a:rPr>
              <a:t>Sources</a:t>
            </a:r>
            <a:endParaRPr lang="en-US" u="sng">
              <a:solidFill>
                <a:schemeClr val="accent4"/>
              </a:solidFill>
              <a:latin typeface="Trade Gothic Inline" panose="020B050403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E8C4F-6142-44AC-9079-FF050D111001}"/>
              </a:ext>
            </a:extLst>
          </p:cNvPr>
          <p:cNvSpPr txBox="1"/>
          <p:nvPr/>
        </p:nvSpPr>
        <p:spPr>
          <a:xfrm>
            <a:off x="0" y="603250"/>
            <a:ext cx="5524500" cy="5693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*Les sources </a:t>
            </a:r>
            <a:r>
              <a:rPr lang="en-CA" sz="1300" b="0" i="0" u="none" strike="noStrike" err="1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ci-dessous</a:t>
            </a:r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 </a:t>
            </a:r>
            <a:r>
              <a:rPr lang="en-CA" sz="1300" b="0" i="0" u="none" strike="noStrike" err="1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proviennent</a:t>
            </a:r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 de sources </a:t>
            </a:r>
            <a:r>
              <a:rPr lang="en-CA" sz="1300" b="0" i="0" u="none" strike="noStrike" err="1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majoritairement</a:t>
            </a:r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 anglophone, </a:t>
            </a:r>
            <a:r>
              <a:rPr lang="en-CA" sz="1300" b="0" i="0" u="none" strike="noStrike" err="1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mais</a:t>
            </a:r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 </a:t>
            </a:r>
            <a:r>
              <a:rPr lang="en-CA" sz="1300" err="1">
                <a:solidFill>
                  <a:schemeClr val="accent4"/>
                </a:solidFill>
                <a:latin typeface="Trade Gothic Next" panose="020B0503040303020004" pitchFamily="34" charset="0"/>
                <a:cs typeface="Arial"/>
              </a:rPr>
              <a:t>ont</a:t>
            </a:r>
            <a:r>
              <a:rPr lang="en-CA" sz="1300">
                <a:solidFill>
                  <a:schemeClr val="accent4"/>
                </a:solidFill>
                <a:latin typeface="Trade Gothic Next" panose="020B0503040303020004" pitchFamily="34" charset="0"/>
                <a:cs typeface="Arial"/>
              </a:rPr>
              <a:t> </a:t>
            </a:r>
            <a:r>
              <a:rPr lang="en-CA" sz="1300" err="1">
                <a:solidFill>
                  <a:schemeClr val="accent4"/>
                </a:solidFill>
                <a:latin typeface="Trade Gothic Next" panose="020B0503040303020004" pitchFamily="34" charset="0"/>
                <a:cs typeface="Arial"/>
              </a:rPr>
              <a:t>été</a:t>
            </a:r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 (</a:t>
            </a:r>
            <a:r>
              <a:rPr lang="en-CA" sz="1300" b="0" i="0" u="none" strike="noStrike" err="1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le</a:t>
            </a:r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 plus </a:t>
            </a:r>
            <a:r>
              <a:rPr lang="en-CA" sz="1300" b="0" i="0" u="none" strike="noStrike" err="1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que</a:t>
            </a:r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 possible) </a:t>
            </a:r>
            <a:r>
              <a:rPr lang="en-CA" sz="1300" err="1">
                <a:solidFill>
                  <a:schemeClr val="accent4"/>
                </a:solidFill>
                <a:latin typeface="Trade Gothic Next" panose="020B0503040303020004" pitchFamily="34" charset="0"/>
                <a:cs typeface="Arial"/>
              </a:rPr>
              <a:t>traduites</a:t>
            </a:r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 au </a:t>
            </a:r>
            <a:r>
              <a:rPr lang="en-CA" sz="1300" b="0" i="0" u="none" strike="noStrike" err="1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français</a:t>
            </a:r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 pour la </a:t>
            </a:r>
            <a:r>
              <a:rPr lang="en-CA" sz="1300" b="0" i="0" u="none" strike="noStrike" err="1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réalisation</a:t>
            </a:r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 de </a:t>
            </a:r>
            <a:r>
              <a:rPr lang="en-CA" sz="1300" b="0" i="0" u="none" strike="noStrike" err="1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ce</a:t>
            </a:r>
            <a:r>
              <a:rPr lang="en-CA" sz="1300" b="0" i="0" u="none" strike="noStrike">
                <a:solidFill>
                  <a:schemeClr val="accent4"/>
                </a:solidFill>
                <a:effectLst/>
                <a:latin typeface="Trade Gothic Next" panose="020B0503040303020004" pitchFamily="34" charset="0"/>
                <a:cs typeface="Arial"/>
              </a:rPr>
              <a:t> travail.</a:t>
            </a:r>
          </a:p>
          <a:p>
            <a:endParaRPr lang="en-CA" sz="13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2"/>
              </a:rPr>
              <a:t>What is Quantum Computing? | IBM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"/>
              </a:rPr>
              <a:t>How Does a Quantum Computer Work? | Scientific American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4"/>
              </a:rPr>
              <a:t>Advantages and Disadvantages of Quantum Computing: Explained (</a:t>
            </a:r>
            <a:r>
              <a:rPr lang="en-CA" sz="13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4"/>
              </a:rPr>
              <a:t>theknowledgeacademy.com</a:t>
            </a:r>
            <a:r>
              <a:rPr lang="en-CA" sz="13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4"/>
              </a:rPr>
              <a:t>)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5"/>
              </a:rPr>
              <a:t>Advantages and disadvantages of quantum computers - IT Release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6"/>
              </a:rPr>
              <a:t>What are the disadvantages of quantum computing? - SDxCentral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38761D"/>
                </a:solidFill>
                <a:effectLst/>
                <a:latin typeface="Arial"/>
                <a:cs typeface="Arial"/>
                <a:hlinkClick r:id="rId7"/>
              </a:rPr>
              <a:t>Q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7"/>
              </a:rPr>
              <a:t>uantum Technology: Applications and Implications (</a:t>
            </a:r>
            <a:r>
              <a:rPr lang="en-CA" sz="1300" b="0" i="0" u="sng" strike="noStrike" err="1">
                <a:solidFill>
                  <a:srgbClr val="6AA84F"/>
                </a:solidFill>
                <a:effectLst/>
                <a:latin typeface="Arial"/>
                <a:cs typeface="Arial"/>
                <a:hlinkClick r:id="rId7"/>
              </a:rPr>
              <a:t>csis.org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7"/>
              </a:rPr>
              <a:t>)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8"/>
              </a:rPr>
              <a:t>Quantum Computing Is Coming. What Can It Do? (</a:t>
            </a:r>
            <a:r>
              <a:rPr lang="en-CA" sz="13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8"/>
              </a:rPr>
              <a:t>hbr.org</a:t>
            </a:r>
            <a:r>
              <a:rPr lang="en-CA" sz="13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8"/>
              </a:rPr>
              <a:t>)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9"/>
              </a:rPr>
              <a:t>Quantum Computing: What It Is &amp; How It Works | Built In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10"/>
              </a:rPr>
              <a:t>What's next for quantum computing | MIT Technology Review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1"/>
              </a:rPr>
              <a:t>In-Depth Guide to Quantum Artificial Intelligence in 2024 (</a:t>
            </a:r>
            <a:r>
              <a:rPr lang="en-CA" sz="1300" b="0" i="0" u="sng" strike="noStrike" err="1">
                <a:solidFill>
                  <a:srgbClr val="6AA84F"/>
                </a:solidFill>
                <a:effectLst/>
                <a:latin typeface="Arial"/>
                <a:cs typeface="Arial"/>
                <a:hlinkClick r:id="rId11"/>
              </a:rPr>
              <a:t>aimultiple.com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1"/>
              </a:rPr>
              <a:t>)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2"/>
              </a:rPr>
              <a:t>Quantum Computing and AI: A Transformational Match | OpenMind (</a:t>
            </a:r>
            <a:r>
              <a:rPr lang="en-CA" sz="1300" b="0" i="0" u="sng" strike="noStrike" err="1">
                <a:solidFill>
                  <a:srgbClr val="6AA84F"/>
                </a:solidFill>
                <a:effectLst/>
                <a:latin typeface="Arial"/>
                <a:cs typeface="Arial"/>
                <a:hlinkClick r:id="rId12"/>
              </a:rPr>
              <a:t>bbvaopenmind.com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2"/>
              </a:rPr>
              <a:t>)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3"/>
              </a:rPr>
              <a:t>Quantum Artificial Intelligence | Frontiers Research Topic (</a:t>
            </a:r>
            <a:r>
              <a:rPr lang="en-CA" sz="1300" b="0" i="0" u="sng" strike="noStrike" err="1">
                <a:solidFill>
                  <a:srgbClr val="6AA84F"/>
                </a:solidFill>
                <a:effectLst/>
                <a:latin typeface="Arial"/>
                <a:cs typeface="Arial"/>
                <a:hlinkClick r:id="rId13"/>
              </a:rPr>
              <a:t>frontiersin.org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3"/>
              </a:rPr>
              <a:t>)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4"/>
              </a:rPr>
              <a:t>How Quantum Computing Will Transform Cybersecurity (</a:t>
            </a:r>
            <a:r>
              <a:rPr lang="en-CA" sz="1300" b="0" i="0" u="sng" strike="noStrike" err="1">
                <a:solidFill>
                  <a:srgbClr val="6AA84F"/>
                </a:solidFill>
                <a:effectLst/>
                <a:latin typeface="Arial"/>
                <a:cs typeface="Arial"/>
                <a:hlinkClick r:id="rId14"/>
              </a:rPr>
              <a:t>forbes.com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4"/>
              </a:rPr>
              <a:t>)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5"/>
              </a:rPr>
              <a:t>Cybersecurity of Quantum Computing: A New Frontier (</a:t>
            </a:r>
            <a:r>
              <a:rPr lang="en-CA" sz="1300" b="0" i="0" u="sng" strike="noStrike" err="1">
                <a:solidFill>
                  <a:srgbClr val="6AA84F"/>
                </a:solidFill>
                <a:effectLst/>
                <a:latin typeface="Arial"/>
                <a:cs typeface="Arial"/>
                <a:hlinkClick r:id="rId15"/>
              </a:rPr>
              <a:t>cmu.edu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5"/>
              </a:rPr>
              <a:t>)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6"/>
              </a:rPr>
              <a:t>The Quantum Computing Impact on Cybersecurity | Quantum </a:t>
            </a:r>
            <a:r>
              <a:rPr lang="en-CA" sz="1300" b="0" i="0" u="sng" strike="noStrike" err="1">
                <a:solidFill>
                  <a:srgbClr val="6AA84F"/>
                </a:solidFill>
                <a:effectLst/>
                <a:latin typeface="Arial"/>
                <a:cs typeface="Arial"/>
                <a:hlinkClick r:id="rId16"/>
              </a:rPr>
              <a:t>Xchange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7"/>
              </a:rPr>
              <a:t>Is Quantum Computing a Cybersecurity Threat? | American Scientist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8"/>
              </a:rPr>
              <a:t>Quantum computing - Wikipedia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19"/>
              </a:rPr>
              <a:t>Quantum computing in drug development | McKinsey</a:t>
            </a:r>
            <a:endParaRPr lang="en-CA" sz="1300" b="0">
              <a:effectLst/>
              <a:latin typeface="Arial"/>
              <a:cs typeface="Arial"/>
            </a:endParaRPr>
          </a:p>
          <a:p>
            <a:pPr rtl="0"/>
            <a:r>
              <a:rPr lang="en-CA" sz="13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3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20"/>
              </a:rPr>
              <a:t>How quantum computing can benefit drug discovery | TechRadar</a:t>
            </a:r>
            <a:endParaRPr lang="en-CA" sz="1300" b="0">
              <a:effectLst/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EAF00-0B3E-422E-9B8B-3CD3961A9B24}"/>
              </a:ext>
            </a:extLst>
          </p:cNvPr>
          <p:cNvSpPr txBox="1"/>
          <p:nvPr/>
        </p:nvSpPr>
        <p:spPr>
          <a:xfrm>
            <a:off x="5524500" y="603250"/>
            <a:ext cx="66675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CA" sz="14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21"/>
              </a:rPr>
              <a:t>How Quantum Computers Could Change Drug Development in 2023? (analyticsinsight.net)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22"/>
              </a:rPr>
              <a:t>Quantum computing could come to drug discovery, eventually (drugdiscoverytrends.com)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6AA84F"/>
                </a:solidFill>
                <a:effectLst/>
                <a:latin typeface="Arial"/>
                <a:cs typeface="Arial"/>
                <a:hlinkClick r:id="rId23"/>
              </a:rPr>
              <a:t>Quantum computing, AI and drug discovery: 7 key guardrails | World Economic Forum (weforum.org)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6AA84F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24"/>
              </a:rPr>
              <a:t>Vidéo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24"/>
              </a:rPr>
              <a:t> | Facebook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25"/>
              </a:rPr>
              <a:t> Les Ordinateurs Quantiques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25"/>
              </a:rPr>
              <a:t>Expliqués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25"/>
              </a:rPr>
              <a:t> -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25"/>
              </a:rPr>
              <a:t>Limites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25"/>
              </a:rPr>
              <a:t> de la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25"/>
              </a:rPr>
              <a:t>technologie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25"/>
              </a:rPr>
              <a:t>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25"/>
              </a:rPr>
              <a:t>humaine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25"/>
              </a:rPr>
              <a:t> - YouTube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26"/>
              </a:rPr>
              <a:t>Quantum Computers, explained with MKBHD - YouTube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27"/>
              </a:rPr>
              <a:t>Decoded: How Does a Quantum Computer Work? - YouTube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28"/>
              </a:rPr>
              <a:t>Quantum Computing Expert Explains One Concept in 5 Levels of Difficulty | WIRED - YouTube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29"/>
              </a:rPr>
              <a:t>The Map of Quantum Computing - Quantum Computing Explained - YouTube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0"/>
              </a:rPr>
              <a:t>How Quantum Computers Break The Internet... Starting Now - YouTube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1"/>
              </a:rPr>
              <a:t>physique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31"/>
              </a:rPr>
              <a:t>quantique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1"/>
              </a:rPr>
              <a:t> - Search (bing.com)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2"/>
              </a:rPr>
              <a:t>What Is Quantum Superposition? - Caltech Science Exchange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3"/>
              </a:rPr>
              <a:t>https://youtu.be/5gBuWvWHyqQ?si=GxSbFM0JsxLIr1Kw</a:t>
            </a:r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 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4"/>
              </a:rPr>
              <a:t>Quantum superposition - Wikipedia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5"/>
              </a:rPr>
              <a:t>Principe de superposition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35"/>
              </a:rPr>
              <a:t>quantique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5"/>
              </a:rPr>
              <a:t> —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35"/>
              </a:rPr>
              <a:t>Wikipédia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5"/>
              </a:rPr>
              <a:t> (wikipedia.org)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6"/>
              </a:rPr>
              <a:t>The History of Quantum Computing You Need to Know [2024] (thequantuminsider.com)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7"/>
              </a:rPr>
              <a:t>Quantum Godfathers #1: David Deutsch, - The Quantum Insider</a:t>
            </a:r>
            <a:endParaRPr lang="en-CA" sz="1400" b="0">
              <a:effectLst/>
              <a:latin typeface="Arial"/>
              <a:cs typeface="Arial"/>
            </a:endParaRPr>
          </a:p>
          <a:p>
            <a:pPr rtl="0"/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8"/>
              </a:rPr>
              <a:t>A Brief History of Quantum Computing | by QUANTUMPEDIA - The Quantum Encyclopedia | Medium</a:t>
            </a:r>
            <a:endParaRPr lang="en-CA" sz="1400" b="0">
              <a:effectLst/>
              <a:latin typeface="Arial"/>
              <a:cs typeface="Arial"/>
            </a:endParaRPr>
          </a:p>
          <a:p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-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9"/>
              </a:rPr>
              <a:t>Une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39"/>
              </a:rPr>
              <a:t>brève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9"/>
              </a:rPr>
              <a:t>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39"/>
              </a:rPr>
              <a:t>histoire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9"/>
              </a:rPr>
              <a:t> de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39"/>
              </a:rPr>
              <a:t>l’ordinateur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9"/>
              </a:rPr>
              <a:t> </a:t>
            </a:r>
            <a:r>
              <a:rPr lang="en-CA" sz="1400" b="0" i="0" u="sng" strike="noStrike" err="1">
                <a:solidFill>
                  <a:srgbClr val="1155CC"/>
                </a:solidFill>
                <a:effectLst/>
                <a:latin typeface="Arial"/>
                <a:cs typeface="Arial"/>
                <a:hlinkClick r:id="rId39"/>
              </a:rPr>
              <a:t>quantique</a:t>
            </a:r>
            <a:r>
              <a:rPr lang="en-CA" sz="1400" b="0" i="0" u="sng" strike="noStrike">
                <a:solidFill>
                  <a:srgbClr val="1155CC"/>
                </a:solidFill>
                <a:effectLst/>
                <a:latin typeface="Arial"/>
                <a:cs typeface="Arial"/>
                <a:hlinkClick r:id="rId39"/>
              </a:rPr>
              <a:t> (theconversation.com)</a:t>
            </a:r>
            <a:r>
              <a:rPr lang="en-CA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 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5771746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B8F6339F-B773-49B7-9388-7E68E2FAF277}"/>
              </a:ext>
            </a:extLst>
          </p:cNvPr>
          <p:cNvGrpSpPr/>
          <p:nvPr/>
        </p:nvGrpSpPr>
        <p:grpSpPr>
          <a:xfrm>
            <a:off x="-1228859" y="-3724469"/>
            <a:ext cx="14575217" cy="14333579"/>
            <a:chOff x="-1228859" y="-3724469"/>
            <a:chExt cx="14575217" cy="143335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A71367-E767-43EA-9671-5C4142900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8186981" y="5449735"/>
              <a:ext cx="5159375" cy="515937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CD1AFD3-1076-40F4-83D1-E3F6003FE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8186981" y="849311"/>
              <a:ext cx="5159375" cy="515937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6C8B56-0746-42E2-A2F4-FA6A76D7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154357" y="849310"/>
              <a:ext cx="5159375" cy="51593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72F9FF-8E6F-4B63-8027-72F20FA02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228859" y="-3724467"/>
              <a:ext cx="5159375" cy="51593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85FBD75-6C5F-468D-ADA7-E86A6A694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479062" y="-3724468"/>
              <a:ext cx="5159375" cy="51593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611652-AE9E-4D47-BDAE-912277F71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8186983" y="-3724469"/>
              <a:ext cx="5159375" cy="51593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008AA9-FC2C-44DB-AF38-71C21A58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079855" y="5423085"/>
              <a:ext cx="5159375" cy="515937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EDA696-AF80-45DA-84A8-C1425483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53563" y="5423085"/>
              <a:ext cx="5159375" cy="5159375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A19DCF0-5203-47F0-BE16-F47244CDC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79061" y="862633"/>
            <a:ext cx="5159375" cy="51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A19DCF0-5203-47F0-BE16-F47244CDC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4640000" y="-35024400"/>
            <a:ext cx="154872000" cy="154872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37A14DD-D609-4049-949D-A7E038214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3" b="21204"/>
          <a:stretch/>
        </p:blipFill>
        <p:spPr>
          <a:xfrm>
            <a:off x="6049203" y="3406140"/>
            <a:ext cx="93593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48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2B96A334-2D48-482A-8291-4A88F62D53B5}"/>
              </a:ext>
            </a:extLst>
          </p:cNvPr>
          <p:cNvSpPr/>
          <p:nvPr/>
        </p:nvSpPr>
        <p:spPr>
          <a:xfrm rot="5400000">
            <a:off x="1930399" y="666750"/>
            <a:ext cx="920751" cy="933449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334B588-7737-4B0B-A01A-1AA96E56D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3" b="21204"/>
          <a:stretch/>
        </p:blipFill>
        <p:spPr>
          <a:xfrm>
            <a:off x="328082" y="577849"/>
            <a:ext cx="11673280" cy="570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3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334B588-7737-4B0B-A01A-1AA96E56D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3" t="13663" r="72616" b="74390"/>
          <a:stretch/>
        </p:blipFill>
        <p:spPr>
          <a:xfrm>
            <a:off x="-508000" y="0"/>
            <a:ext cx="12699999" cy="6858000"/>
          </a:xfrm>
          <a:prstGeom prst="rect">
            <a:avLst/>
          </a:prstGeom>
        </p:spPr>
      </p:pic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FF928CF-E67D-4D5F-8A18-E1D573D00402}"/>
              </a:ext>
            </a:extLst>
          </p:cNvPr>
          <p:cNvSpPr/>
          <p:nvPr/>
        </p:nvSpPr>
        <p:spPr>
          <a:xfrm rot="5400000">
            <a:off x="1262690" y="403112"/>
            <a:ext cx="6034422" cy="63754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2A864-DAA9-42BF-AAC9-10F617A7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95350" y="249977"/>
            <a:ext cx="4006850" cy="400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A46597-2B8A-4C9E-8DB7-6084BD099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65" r="1"/>
          <a:stretch/>
        </p:blipFill>
        <p:spPr>
          <a:xfrm rot="16200000">
            <a:off x="1421552" y="3127375"/>
            <a:ext cx="2954446" cy="4006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8A43E1-A9DF-4DB2-991F-4CAB63C717EA}"/>
                  </a:ext>
                </a:extLst>
              </p14:cNvPr>
              <p14:cNvContentPartPr/>
              <p14:nvPr/>
            </p14:nvContentPartPr>
            <p14:xfrm>
              <a:off x="4697699" y="1837935"/>
              <a:ext cx="1721633" cy="1721633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8A43E1-A9DF-4DB2-991F-4CAB63C717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1697" y="1801940"/>
                <a:ext cx="1793278" cy="1793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4037797-DA79-4CA0-9A9E-0134029BECB4}"/>
                  </a:ext>
                </a:extLst>
              </p14:cNvPr>
              <p14:cNvContentPartPr/>
              <p14:nvPr/>
            </p14:nvContentPartPr>
            <p14:xfrm rot="5400000">
              <a:off x="4721798" y="3559568"/>
              <a:ext cx="1679002" cy="1679002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4037797-DA79-4CA0-9A9E-0134029BEC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4685799" y="3523577"/>
                <a:ext cx="1750640" cy="1750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6ECE5F6-C43E-4E38-AAAE-A9AE6881B771}"/>
                  </a:ext>
                </a:extLst>
              </p14:cNvPr>
              <p14:cNvContentPartPr/>
              <p14:nvPr/>
            </p14:nvContentPartPr>
            <p14:xfrm>
              <a:off x="6403650" y="3535920"/>
              <a:ext cx="1060200" cy="14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6ECE5F6-C43E-4E38-AAAE-A9AE6881B7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7662" y="3498973"/>
                <a:ext cx="1131816" cy="8756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D0E86D4-2BDD-441C-9C61-C09F354B257D}"/>
              </a:ext>
            </a:extLst>
          </p:cNvPr>
          <p:cNvSpPr txBox="1"/>
          <p:nvPr/>
        </p:nvSpPr>
        <p:spPr>
          <a:xfrm>
            <a:off x="7664452" y="424601"/>
            <a:ext cx="4292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4000" u="sng">
                <a:solidFill>
                  <a:schemeClr val="accent4"/>
                </a:solidFill>
              </a:rPr>
              <a:t>Transistor</a:t>
            </a:r>
            <a:endParaRPr lang="en-US" sz="4000" u="sng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8E93-A7FB-4F65-8D27-84B72025A08A}"/>
              </a:ext>
            </a:extLst>
          </p:cNvPr>
          <p:cNvSpPr txBox="1"/>
          <p:nvPr/>
        </p:nvSpPr>
        <p:spPr>
          <a:xfrm>
            <a:off x="7523814" y="1132487"/>
            <a:ext cx="45738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sz="2400" dirty="0">
                <a:solidFill>
                  <a:schemeClr val="accent4"/>
                </a:solidFill>
              </a:rPr>
              <a:t>Leviers </a:t>
            </a:r>
            <a:r>
              <a:rPr lang="en-CA" sz="2400" dirty="0" err="1">
                <a:solidFill>
                  <a:schemeClr val="accent4"/>
                </a:solidFill>
              </a:rPr>
              <a:t>microscopiques</a:t>
            </a:r>
            <a:r>
              <a:rPr lang="en-CA" sz="2400" dirty="0">
                <a:solidFill>
                  <a:schemeClr val="accent4"/>
                </a:solidFill>
              </a:rPr>
              <a:t> </a:t>
            </a:r>
            <a:r>
              <a:rPr lang="en-CA" sz="2400" dirty="0" err="1">
                <a:solidFill>
                  <a:schemeClr val="accent4"/>
                </a:solidFill>
              </a:rPr>
              <a:t>binaires</a:t>
            </a:r>
            <a:r>
              <a:rPr lang="en-CA" sz="2400" dirty="0">
                <a:solidFill>
                  <a:schemeClr val="accent4"/>
                </a:solidFill>
              </a:rPr>
              <a:t> </a:t>
            </a:r>
          </a:p>
          <a:p>
            <a:endParaRPr lang="en-CA" sz="600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en-CA" sz="2400" dirty="0" err="1">
                <a:solidFill>
                  <a:schemeClr val="accent4"/>
                </a:solidFill>
              </a:rPr>
              <a:t>Valeurs</a:t>
            </a:r>
            <a:r>
              <a:rPr lang="en-CA" sz="2400" dirty="0">
                <a:solidFill>
                  <a:schemeClr val="accent4"/>
                </a:solidFill>
              </a:rPr>
              <a:t>: </a:t>
            </a:r>
            <a:r>
              <a:rPr lang="en-CA" sz="2400" b="1" u="sng" dirty="0">
                <a:solidFill>
                  <a:schemeClr val="accent4"/>
                </a:solidFill>
              </a:rPr>
              <a:t>0</a:t>
            </a:r>
            <a:r>
              <a:rPr lang="en-CA" sz="2400" dirty="0">
                <a:solidFill>
                  <a:schemeClr val="accent4"/>
                </a:solidFill>
              </a:rPr>
              <a:t> </a:t>
            </a:r>
            <a:r>
              <a:rPr lang="en-CA" sz="2400" dirty="0" err="1">
                <a:solidFill>
                  <a:schemeClr val="accent4"/>
                </a:solidFill>
              </a:rPr>
              <a:t>ou</a:t>
            </a:r>
            <a:r>
              <a:rPr lang="en-CA" sz="2400" dirty="0">
                <a:solidFill>
                  <a:schemeClr val="accent4"/>
                </a:solidFill>
              </a:rPr>
              <a:t> </a:t>
            </a:r>
            <a:r>
              <a:rPr lang="en-CA" sz="2400" b="1" u="sng" dirty="0">
                <a:solidFill>
                  <a:schemeClr val="accent4"/>
                </a:solidFill>
              </a:rPr>
              <a:t>1</a:t>
            </a:r>
            <a:r>
              <a:rPr lang="en-CA" sz="2400" dirty="0">
                <a:solidFill>
                  <a:schemeClr val="accent4"/>
                </a:solidFill>
              </a:rPr>
              <a:t> = </a:t>
            </a:r>
            <a:r>
              <a:rPr lang="en-CA" sz="2400" dirty="0" err="1">
                <a:solidFill>
                  <a:schemeClr val="accent4"/>
                </a:solidFill>
              </a:rPr>
              <a:t>Éteint</a:t>
            </a:r>
            <a:r>
              <a:rPr lang="en-CA" sz="2400" dirty="0">
                <a:solidFill>
                  <a:schemeClr val="accent4"/>
                </a:solidFill>
              </a:rPr>
              <a:t> </a:t>
            </a:r>
            <a:r>
              <a:rPr lang="en-CA" sz="2400" dirty="0" err="1">
                <a:solidFill>
                  <a:schemeClr val="accent4"/>
                </a:solidFill>
              </a:rPr>
              <a:t>ou</a:t>
            </a:r>
            <a:r>
              <a:rPr lang="en-CA" sz="2400" dirty="0">
                <a:solidFill>
                  <a:schemeClr val="accent4"/>
                </a:solidFill>
              </a:rPr>
              <a:t> </a:t>
            </a:r>
            <a:r>
              <a:rPr lang="en-CA" sz="2400" dirty="0" err="1">
                <a:solidFill>
                  <a:schemeClr val="accent4"/>
                </a:solidFill>
              </a:rPr>
              <a:t>Actif</a:t>
            </a:r>
            <a:endParaRPr lang="en-CA" sz="2400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endParaRPr lang="en-CA" sz="600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en-CA" sz="2400" dirty="0" err="1">
                <a:solidFill>
                  <a:schemeClr val="accent4"/>
                </a:solidFill>
              </a:rPr>
              <a:t>Plusieurs</a:t>
            </a:r>
            <a:r>
              <a:rPr lang="en-CA" sz="2400" dirty="0">
                <a:solidFill>
                  <a:schemeClr val="accent4"/>
                </a:solidFill>
              </a:rPr>
              <a:t> transistors: Language </a:t>
            </a:r>
            <a:r>
              <a:rPr lang="en-CA" sz="2400" dirty="0" err="1">
                <a:solidFill>
                  <a:schemeClr val="accent4"/>
                </a:solidFill>
              </a:rPr>
              <a:t>Binaire</a:t>
            </a:r>
            <a:endParaRPr lang="en-CA" sz="2400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endParaRPr lang="en-CA" sz="2400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endParaRPr lang="en-CA" sz="2400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endParaRPr lang="en-CA" sz="2400" dirty="0">
              <a:solidFill>
                <a:schemeClr val="accent4"/>
              </a:solidFill>
            </a:endParaRPr>
          </a:p>
          <a:p>
            <a:r>
              <a:rPr lang="en-CA" sz="2400" dirty="0">
                <a:solidFill>
                  <a:schemeClr val="accent4"/>
                </a:solidFill>
              </a:rPr>
              <a:t>0000    -    0100    -    1000    -    1100</a:t>
            </a:r>
          </a:p>
          <a:p>
            <a:r>
              <a:rPr lang="en-CA" sz="2400" dirty="0">
                <a:solidFill>
                  <a:schemeClr val="accent4"/>
                </a:solidFill>
              </a:rPr>
              <a:t>0001    -    0101    -    1001    -    1101</a:t>
            </a:r>
          </a:p>
          <a:p>
            <a:r>
              <a:rPr lang="en-CA" sz="2400" dirty="0">
                <a:solidFill>
                  <a:schemeClr val="accent4"/>
                </a:solidFill>
              </a:rPr>
              <a:t>0010    -    0110    -    1010    -    1110</a:t>
            </a:r>
          </a:p>
          <a:p>
            <a:r>
              <a:rPr lang="en-CA" sz="2400" dirty="0">
                <a:solidFill>
                  <a:schemeClr val="accent4"/>
                </a:solidFill>
              </a:rPr>
              <a:t>0011    -    0111    -    1011    -    1111</a:t>
            </a:r>
          </a:p>
          <a:p>
            <a:endParaRPr lang="en-CA" sz="24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B1A33C6-4617-4565-A261-83AF435404D5}"/>
                  </a:ext>
                </a:extLst>
              </p14:cNvPr>
              <p14:cNvContentPartPr/>
              <p14:nvPr/>
            </p14:nvContentPartPr>
            <p14:xfrm>
              <a:off x="2256090" y="6151320"/>
              <a:ext cx="1312920" cy="198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B1A33C6-4617-4565-A261-83AF435404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20080" y="6115320"/>
                <a:ext cx="1384580" cy="2696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8878B9E8-0E23-4241-A43C-5CA3B161C728}"/>
              </a:ext>
            </a:extLst>
          </p:cNvPr>
          <p:cNvSpPr/>
          <p:nvPr/>
        </p:nvSpPr>
        <p:spPr>
          <a:xfrm>
            <a:off x="2527300" y="1302381"/>
            <a:ext cx="759763" cy="7373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en-US" sz="4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560B94-22A4-471A-B298-F68471E781E8}"/>
              </a:ext>
            </a:extLst>
          </p:cNvPr>
          <p:cNvSpPr/>
          <p:nvPr/>
        </p:nvSpPr>
        <p:spPr>
          <a:xfrm>
            <a:off x="2518892" y="4869884"/>
            <a:ext cx="759763" cy="7373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b="1">
                <a:solidFill>
                  <a:srgbClr val="600000"/>
                </a:solidFill>
              </a:rPr>
              <a:t>0</a:t>
            </a:r>
            <a:endParaRPr lang="en-US" sz="4000" b="1">
              <a:solidFill>
                <a:srgbClr val="6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DD531F2-A1C4-4241-8E97-3C84A7BDC94E}"/>
                  </a:ext>
                </a:extLst>
              </p14:cNvPr>
              <p14:cNvContentPartPr/>
              <p14:nvPr/>
            </p14:nvContentPartPr>
            <p14:xfrm>
              <a:off x="2587290" y="6311520"/>
              <a:ext cx="576360" cy="32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DD531F2-A1C4-4241-8E97-3C84A7BDC9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51290" y="6275520"/>
                <a:ext cx="6480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83CB70C-B6D6-43E7-AF1C-F4CB52C2F92E}"/>
                  </a:ext>
                </a:extLst>
              </p14:cNvPr>
              <p14:cNvContentPartPr/>
              <p14:nvPr/>
            </p14:nvContentPartPr>
            <p14:xfrm>
              <a:off x="2386410" y="6324480"/>
              <a:ext cx="321840" cy="13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83CB70C-B6D6-43E7-AF1C-F4CB52C2F9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50410" y="6288480"/>
                <a:ext cx="3934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7659CED-4012-4337-9811-8159A128A6A7}"/>
                  </a:ext>
                </a:extLst>
              </p14:cNvPr>
              <p14:cNvContentPartPr/>
              <p14:nvPr/>
            </p14:nvContentPartPr>
            <p14:xfrm>
              <a:off x="3012810" y="6305400"/>
              <a:ext cx="333720" cy="25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7659CED-4012-4337-9811-8159A128A6A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6849" y="6269400"/>
                <a:ext cx="405283" cy="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78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2B96A334-2D48-482A-8291-4A88F62D53B5}"/>
              </a:ext>
            </a:extLst>
          </p:cNvPr>
          <p:cNvSpPr/>
          <p:nvPr/>
        </p:nvSpPr>
        <p:spPr>
          <a:xfrm rot="5400000">
            <a:off x="1372086" y="2392260"/>
            <a:ext cx="584200" cy="590457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334B588-7737-4B0B-A01A-1AA96E56D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3" b="21204"/>
          <a:stretch/>
        </p:blipFill>
        <p:spPr>
          <a:xfrm>
            <a:off x="301571" y="1757188"/>
            <a:ext cx="7841170" cy="3830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19479D-2A76-4273-8D2B-86836BEA5CD6}"/>
              </a:ext>
            </a:extLst>
          </p:cNvPr>
          <p:cNvSpPr txBox="1"/>
          <p:nvPr/>
        </p:nvSpPr>
        <p:spPr>
          <a:xfrm>
            <a:off x="2175415" y="400050"/>
            <a:ext cx="7841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u="sng">
                <a:solidFill>
                  <a:schemeClr val="accent4"/>
                </a:solidFill>
              </a:rPr>
              <a:t>Les </a:t>
            </a:r>
            <a:r>
              <a:rPr lang="en-CA" sz="4000" u="sng" err="1">
                <a:solidFill>
                  <a:schemeClr val="accent4"/>
                </a:solidFill>
              </a:rPr>
              <a:t>Portes</a:t>
            </a:r>
            <a:r>
              <a:rPr lang="en-CA" sz="4000" u="sng">
                <a:solidFill>
                  <a:schemeClr val="accent4"/>
                </a:solidFill>
              </a:rPr>
              <a:t> </a:t>
            </a:r>
            <a:r>
              <a:rPr lang="en-CA" sz="4000" u="sng" err="1">
                <a:solidFill>
                  <a:schemeClr val="accent4"/>
                </a:solidFill>
              </a:rPr>
              <a:t>Logiques</a:t>
            </a:r>
            <a:r>
              <a:rPr lang="en-CA" sz="4000" u="sng">
                <a:solidFill>
                  <a:schemeClr val="accent4"/>
                </a:solidFill>
              </a:rPr>
              <a:t> et Les Modules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FCB8A1-3698-4911-82EB-FC05528D79D2}"/>
              </a:ext>
            </a:extLst>
          </p:cNvPr>
          <p:cNvSpPr txBox="1"/>
          <p:nvPr/>
        </p:nvSpPr>
        <p:spPr>
          <a:xfrm>
            <a:off x="8142741" y="1757188"/>
            <a:ext cx="40454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CA" err="1">
                <a:solidFill>
                  <a:schemeClr val="accent4"/>
                </a:solidFill>
              </a:rPr>
              <a:t>Enchainement</a:t>
            </a:r>
            <a:r>
              <a:rPr lang="en-CA">
                <a:solidFill>
                  <a:schemeClr val="accent4"/>
                </a:solidFill>
              </a:rPr>
              <a:t> de </a:t>
            </a:r>
            <a:r>
              <a:rPr lang="en-CA" err="1">
                <a:solidFill>
                  <a:schemeClr val="accent4"/>
                </a:solidFill>
              </a:rPr>
              <a:t>trasistors</a:t>
            </a:r>
            <a:endParaRPr lang="en-CA">
              <a:solidFill>
                <a:schemeClr val="accent4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CA" err="1">
                <a:solidFill>
                  <a:schemeClr val="accent4"/>
                </a:solidFill>
              </a:rPr>
              <a:t>Stockent</a:t>
            </a:r>
            <a:r>
              <a:rPr lang="en-CA">
                <a:solidFill>
                  <a:schemeClr val="accent4"/>
                </a:solidFill>
              </a:rPr>
              <a:t> des </a:t>
            </a:r>
            <a:r>
              <a:rPr lang="en-CA" err="1">
                <a:solidFill>
                  <a:schemeClr val="accent4"/>
                </a:solidFill>
              </a:rPr>
              <a:t>valeurs</a:t>
            </a:r>
            <a:endParaRPr lang="en-CA">
              <a:solidFill>
                <a:schemeClr val="accent4"/>
              </a:solidFill>
            </a:endParaRPr>
          </a:p>
          <a:p>
            <a:pPr algn="l"/>
            <a:r>
              <a:rPr lang="en-CA">
                <a:solidFill>
                  <a:schemeClr val="accent4"/>
                </a:solidFill>
              </a:rPr>
              <a:t>-----------------------------------------------------</a:t>
            </a:r>
          </a:p>
          <a:p>
            <a:pPr marL="285750" indent="-285750" algn="l">
              <a:buFontTx/>
              <a:buChar char="-"/>
            </a:pPr>
            <a:r>
              <a:rPr lang="en-CA" err="1">
                <a:solidFill>
                  <a:schemeClr val="accent4"/>
                </a:solidFill>
              </a:rPr>
              <a:t>Enchainement</a:t>
            </a:r>
            <a:r>
              <a:rPr lang="en-CA">
                <a:solidFill>
                  <a:schemeClr val="accent4"/>
                </a:solidFill>
              </a:rPr>
              <a:t> de </a:t>
            </a:r>
            <a:r>
              <a:rPr lang="en-CA" err="1">
                <a:solidFill>
                  <a:schemeClr val="accent4"/>
                </a:solidFill>
              </a:rPr>
              <a:t>portes</a:t>
            </a:r>
            <a:r>
              <a:rPr lang="en-CA">
                <a:solidFill>
                  <a:schemeClr val="accent4"/>
                </a:solidFill>
              </a:rPr>
              <a:t> </a:t>
            </a:r>
            <a:r>
              <a:rPr lang="en-CA" err="1">
                <a:solidFill>
                  <a:schemeClr val="accent4"/>
                </a:solidFill>
              </a:rPr>
              <a:t>logiques</a:t>
            </a:r>
            <a:r>
              <a:rPr lang="en-CA">
                <a:solidFill>
                  <a:schemeClr val="accent4"/>
                </a:solidFill>
              </a:rPr>
              <a:t> = Module</a:t>
            </a:r>
          </a:p>
          <a:p>
            <a:pPr marL="285750" indent="-285750" algn="l">
              <a:buFontTx/>
              <a:buChar char="-"/>
            </a:pPr>
            <a:r>
              <a:rPr lang="en-CA" err="1">
                <a:solidFill>
                  <a:schemeClr val="accent4"/>
                </a:solidFill>
              </a:rPr>
              <a:t>Calculent</a:t>
            </a:r>
            <a:r>
              <a:rPr lang="en-CA">
                <a:solidFill>
                  <a:schemeClr val="accent4"/>
                </a:solidFill>
              </a:rPr>
              <a:t> des </a:t>
            </a:r>
            <a:r>
              <a:rPr lang="en-CA" err="1">
                <a:solidFill>
                  <a:schemeClr val="accent4"/>
                </a:solidFill>
              </a:rPr>
              <a:t>fonctions</a:t>
            </a:r>
            <a:r>
              <a:rPr lang="en-CA">
                <a:solidFill>
                  <a:schemeClr val="accent4"/>
                </a:solidFill>
              </a:rPr>
              <a:t> simples</a:t>
            </a:r>
          </a:p>
          <a:p>
            <a:pPr algn="l"/>
            <a:endParaRPr lang="en-CA">
              <a:solidFill>
                <a:schemeClr val="accent4"/>
              </a:solidFill>
            </a:endParaRPr>
          </a:p>
          <a:p>
            <a:pPr algn="l"/>
            <a:endParaRPr lang="en-CA">
              <a:solidFill>
                <a:schemeClr val="accent4"/>
              </a:solidFill>
            </a:endParaRPr>
          </a:p>
          <a:p>
            <a:pPr algn="l"/>
            <a:r>
              <a:rPr lang="en-CA">
                <a:solidFill>
                  <a:schemeClr val="accent4"/>
                </a:solidFill>
              </a:rPr>
              <a:t>&lt;&lt;   MULTIPLICATION de chiffres simples</a:t>
            </a:r>
          </a:p>
        </p:txBody>
      </p:sp>
    </p:spTree>
    <p:extLst>
      <p:ext uri="{BB962C8B-B14F-4D97-AF65-F5344CB8AC3E}">
        <p14:creationId xmlns:p14="http://schemas.microsoft.com/office/powerpoint/2010/main" val="299262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334B588-7737-4B0B-A01A-1AA96E56D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3" b="21204"/>
          <a:stretch/>
        </p:blipFill>
        <p:spPr>
          <a:xfrm>
            <a:off x="6049204" y="3406140"/>
            <a:ext cx="93592" cy="45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672FC4-1132-490E-9F8D-D9A4641C9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91743" y="-4082947"/>
            <a:ext cx="21881893" cy="21881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31C5DF-D4DC-4312-811B-BD6849F122B3}"/>
              </a:ext>
            </a:extLst>
          </p:cNvPr>
          <p:cNvSpPr/>
          <p:nvPr/>
        </p:nvSpPr>
        <p:spPr>
          <a:xfrm>
            <a:off x="0" y="-2286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6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2383</Words>
  <Application>Microsoft Office PowerPoint</Application>
  <PresentationFormat>Widescreen</PresentationFormat>
  <Paragraphs>1537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Aharoni</vt:lpstr>
      <vt:lpstr>Arial</vt:lpstr>
      <vt:lpstr>Calibri</vt:lpstr>
      <vt:lpstr>Calibri Light</vt:lpstr>
      <vt:lpstr>Trade Gothic Inline</vt:lpstr>
      <vt:lpstr>Trade Gothic Next</vt:lpstr>
      <vt:lpstr>Office Theme</vt:lpstr>
      <vt:lpstr>L’Ordinateur Quantique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Ordinateurs Quantiques</dc:title>
  <dc:creator>Félix Egan</dc:creator>
  <cp:lastModifiedBy>Félix Egan</cp:lastModifiedBy>
  <cp:revision>10</cp:revision>
  <dcterms:created xsi:type="dcterms:W3CDTF">2024-03-10T18:00:55Z</dcterms:created>
  <dcterms:modified xsi:type="dcterms:W3CDTF">2025-03-05T18:08:51Z</dcterms:modified>
</cp:coreProperties>
</file>